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04" r:id="rId3"/>
    <p:sldId id="300" r:id="rId4"/>
    <p:sldId id="277" r:id="rId5"/>
    <p:sldId id="279" r:id="rId6"/>
    <p:sldId id="301" r:id="rId7"/>
    <p:sldId id="263" r:id="rId8"/>
    <p:sldId id="290" r:id="rId9"/>
    <p:sldId id="283" r:id="rId10"/>
    <p:sldId id="285" r:id="rId11"/>
  </p:sldIdLst>
  <p:sldSz cx="9144000" cy="6858000" type="screen4x3"/>
  <p:notesSz cx="6858000" cy="9144000"/>
  <p:custDataLst>
    <p:tags r:id="rId12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00CC00"/>
    <a:srgbClr val="00A400"/>
    <a:srgbClr val="003300"/>
    <a:srgbClr val="D00054"/>
    <a:srgbClr val="CC00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533" autoAdjust="0"/>
  </p:normalViewPr>
  <p:slideViewPr>
    <p:cSldViewPr>
      <p:cViewPr varScale="1">
        <p:scale>
          <a:sx n="72" d="100"/>
          <a:sy n="72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F9E3-44A1-446B-B55E-1D66A39678D0}" type="datetimeFigureOut">
              <a:rPr lang="id-ID" smtClean="0"/>
              <a:pPr/>
              <a:t>26/02/2015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2A7A-1E4E-41A3-8C23-1C245E006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406" y="2823071"/>
            <a:ext cx="7807188" cy="147002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id-ID" sz="8800" dirty="0" smtClean="0">
                <a:solidFill>
                  <a:srgbClr val="00602B"/>
                </a:solidFill>
                <a:latin typeface="Arial MT Black" panose="020B0A04020102020204" pitchFamily="34" charset="0"/>
              </a:rPr>
              <a:t>PESERTA</a:t>
            </a:r>
            <a:endParaRPr lang="id-ID" sz="6000" dirty="0">
              <a:solidFill>
                <a:srgbClr val="D00054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576064"/>
          </a:xfrm>
        </p:spPr>
        <p:txBody>
          <a:bodyPr>
            <a:noAutofit/>
          </a:bodyPr>
          <a:lstStyle/>
          <a:p>
            <a:r>
              <a:rPr lang="id-ID" sz="6000" dirty="0" smtClean="0">
                <a:solidFill>
                  <a:srgbClr val="FF6600"/>
                </a:solidFill>
                <a:latin typeface="Arial MT Black" panose="020B0A04020102020204" pitchFamily="34" charset="0"/>
              </a:rPr>
              <a:t>SELAMAT DATANG</a:t>
            </a:r>
            <a:endParaRPr lang="id-ID" sz="6000" dirty="0">
              <a:solidFill>
                <a:srgbClr val="FF6600"/>
              </a:solidFill>
              <a:latin typeface="Arial MT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404664"/>
            <a:ext cx="1872208" cy="148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3996004"/>
            <a:ext cx="12407011" cy="2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9511" y="4467535"/>
            <a:ext cx="3831586" cy="1553753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707" y="4482215"/>
            <a:ext cx="1020589" cy="14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74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559910" y="217171"/>
            <a:ext cx="1126889" cy="11268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500" dirty="0" smtClean="0">
                <a:latin typeface="Arial MT Black" panose="020B0A04020102020204" pitchFamily="34" charset="0"/>
              </a:rPr>
              <a:t>2</a:t>
            </a:r>
            <a:endParaRPr lang="id-ID" sz="7500" dirty="0">
              <a:latin typeface="Arial MT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526" y="274638"/>
            <a:ext cx="5184576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FF6600"/>
                </a:solidFill>
                <a:latin typeface="Arial MT Black" panose="020B0A04020102020204" pitchFamily="34" charset="0"/>
              </a:rPr>
              <a:t>STADIUM GENERAL</a:t>
            </a:r>
            <a:endParaRPr lang="id-ID" sz="3300" dirty="0">
              <a:solidFill>
                <a:srgbClr val="FF6600"/>
              </a:solidFill>
              <a:latin typeface="Arial MT Black" panose="020B0A04020102020204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433"/>
            <a:ext cx="1224136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139952" y="1772816"/>
            <a:ext cx="4546846" cy="367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 smtClean="0">
                <a:latin typeface="Arial MT Black" panose="020B0A04020102020204" pitchFamily="34" charset="0"/>
              </a:rPr>
              <a:t>WISNU WIJAYA A.P.</a:t>
            </a:r>
            <a:endParaRPr lang="id-ID" dirty="0">
              <a:latin typeface="Arial MT Black" panose="020B0A04020102020204" pitchFamily="34" charset="0"/>
            </a:endParaRPr>
          </a:p>
          <a:p>
            <a:pPr marL="0" indent="0">
              <a:buNone/>
            </a:pPr>
            <a:r>
              <a:rPr lang="id-ID" dirty="0">
                <a:solidFill>
                  <a:srgbClr val="00B050"/>
                </a:solidFill>
                <a:latin typeface="Arial MT Black" panose="020B0A04020102020204" pitchFamily="34" charset="0"/>
              </a:rPr>
              <a:t>Speed &amp; </a:t>
            </a:r>
            <a:r>
              <a:rPr lang="id-ID" dirty="0" smtClean="0">
                <a:solidFill>
                  <a:srgbClr val="00B050"/>
                </a:solidFill>
                <a:latin typeface="Arial MT Black" panose="020B0A04020102020204" pitchFamily="34" charset="0"/>
              </a:rPr>
              <a:t>Brave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Kunci </a:t>
            </a:r>
            <a:r>
              <a:rPr lang="id-ID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Sukses menjadi </a:t>
            </a:r>
            <a:r>
              <a:rPr lang="id-ID" sz="2400" dirty="0">
                <a:solidFill>
                  <a:srgbClr val="D00054"/>
                </a:solidFill>
              </a:rPr>
              <a:t>Emerald</a:t>
            </a:r>
            <a:r>
              <a:rPr lang="id-ID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Pertama di Indonesia</a:t>
            </a:r>
            <a:endParaRPr lang="id-ID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7" y="1111530"/>
            <a:ext cx="3590855" cy="5529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893" y="4352605"/>
            <a:ext cx="695004" cy="981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788" y="3236081"/>
            <a:ext cx="6046948" cy="1470025"/>
          </a:xfrm>
        </p:spPr>
        <p:txBody>
          <a:bodyPr>
            <a:normAutofit/>
          </a:bodyPr>
          <a:lstStyle/>
          <a:p>
            <a:pPr algn="r">
              <a:lnSpc>
                <a:spcPts val="4500"/>
              </a:lnSpc>
            </a:pPr>
            <a:r>
              <a:rPr lang="id-ID" sz="9600" dirty="0" smtClean="0">
                <a:solidFill>
                  <a:srgbClr val="00602B"/>
                </a:solidFill>
                <a:latin typeface="Arial MT Black" panose="020B0A04020102020204" pitchFamily="34" charset="0"/>
              </a:rPr>
              <a:t>AKBAR</a:t>
            </a:r>
            <a:r>
              <a:rPr lang="id-ID" sz="6000" dirty="0" smtClean="0">
                <a:solidFill>
                  <a:srgbClr val="00B050"/>
                </a:solidFill>
                <a:latin typeface="Arial MT Black" panose="020B0A04020102020204" pitchFamily="34" charset="0"/>
              </a:rPr>
              <a:t/>
            </a:r>
            <a:br>
              <a:rPr lang="id-ID" sz="6000" dirty="0" smtClean="0">
                <a:solidFill>
                  <a:srgbClr val="00B050"/>
                </a:solidFill>
                <a:latin typeface="Arial MT Black" panose="020B0A04020102020204" pitchFamily="34" charset="0"/>
              </a:rPr>
            </a:br>
            <a:r>
              <a:rPr lang="id-ID" sz="4800" dirty="0" smtClean="0">
                <a:solidFill>
                  <a:srgbClr val="D00054"/>
                </a:solidFill>
                <a:latin typeface="Arial MT Black" panose="020B0A04020102020204" pitchFamily="34" charset="0"/>
              </a:rPr>
              <a:t>KICK OFF HPAI</a:t>
            </a:r>
            <a:endParaRPr lang="id-ID" sz="6600" dirty="0">
              <a:solidFill>
                <a:srgbClr val="D00054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8770" y="2069582"/>
            <a:ext cx="6400800" cy="576064"/>
          </a:xfrm>
        </p:spPr>
        <p:txBody>
          <a:bodyPr>
            <a:noAutofit/>
          </a:bodyPr>
          <a:lstStyle/>
          <a:p>
            <a:pPr algn="r"/>
            <a:r>
              <a:rPr lang="id-ID" sz="4400" dirty="0" smtClean="0">
                <a:solidFill>
                  <a:srgbClr val="FF6600"/>
                </a:solidFill>
                <a:latin typeface="Arial MT Black" panose="020B0A04020102020204" pitchFamily="34" charset="0"/>
              </a:rPr>
              <a:t>TRAINING</a:t>
            </a:r>
            <a:endParaRPr lang="id-ID" sz="4400" dirty="0">
              <a:solidFill>
                <a:srgbClr val="FF6600"/>
              </a:solidFill>
              <a:latin typeface="Arial MT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472" y="1253848"/>
            <a:ext cx="1085854" cy="10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10771"/>
            <a:ext cx="1745298" cy="1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53041"/>
            <a:ext cx="1594077" cy="22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60648" y="5733256"/>
            <a:ext cx="12407011" cy="2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0568" y="667783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48" y="4817845"/>
            <a:ext cx="3395766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572" y="4556626"/>
            <a:ext cx="1310754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95" y="6025124"/>
            <a:ext cx="57607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  <a:t>TERBANG TINGGI</a:t>
            </a:r>
            <a:b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</a:br>
            <a: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  <a:t>BERSAMA HPAI</a:t>
            </a:r>
            <a:endParaRPr lang="id-ID" sz="3300" dirty="0">
              <a:solidFill>
                <a:srgbClr val="00CC00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5410944" cy="1721478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id-ID" sz="4000" dirty="0" smtClean="0">
                <a:latin typeface="Arial MT Black" panose="020B0A04020102020204" pitchFamily="34" charset="0"/>
              </a:rPr>
              <a:t>Z.B. Firly Ramly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6600"/>
                </a:solidFill>
              </a:rPr>
              <a:t>CORPORATE AMBASSADOR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6600"/>
                </a:solidFill>
              </a:rPr>
              <a:t>President CELLS HPAI</a:t>
            </a:r>
            <a:r>
              <a:rPr lang="id-ID" sz="2400" dirty="0" smtClean="0">
                <a:latin typeface="Gotham Book" panose="02000604040000020004" pitchFamily="50" charset="0"/>
              </a:rPr>
              <a:t/>
            </a:r>
            <a:br>
              <a:rPr lang="id-ID" sz="2400" dirty="0" smtClean="0">
                <a:latin typeface="Gotham Book" panose="02000604040000020004" pitchFamily="50" charset="0"/>
              </a:rPr>
            </a:br>
            <a:endParaRPr lang="id-ID" sz="1100" dirty="0">
              <a:latin typeface="Gotham Book" panose="02000604040000020004" pitchFamily="50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60033"/>
            <a:ext cx="1228452" cy="9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81" y="1194325"/>
            <a:ext cx="4407790" cy="5663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97" y="4216182"/>
            <a:ext cx="695004" cy="9815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0070C0"/>
                </a:solidFill>
                <a:latin typeface="Arial MT Black" panose="020B0A04020102020204" pitchFamily="34" charset="0"/>
              </a:rPr>
              <a:t>TERBANG TINGGI</a:t>
            </a:r>
            <a:br>
              <a:rPr lang="id-ID" sz="3300" dirty="0" smtClean="0">
                <a:solidFill>
                  <a:srgbClr val="0070C0"/>
                </a:solidFill>
                <a:latin typeface="Arial MT Black" panose="020B0A04020102020204" pitchFamily="34" charset="0"/>
              </a:rPr>
            </a:br>
            <a:r>
              <a:rPr lang="id-ID" sz="3300" dirty="0" smtClean="0">
                <a:solidFill>
                  <a:srgbClr val="0070C0"/>
                </a:solidFill>
                <a:latin typeface="Arial MT Black" panose="020B0A04020102020204" pitchFamily="34" charset="0"/>
              </a:rPr>
              <a:t>BERSAMA HPAI</a:t>
            </a:r>
            <a:endParaRPr lang="id-ID" sz="3300" dirty="0">
              <a:solidFill>
                <a:srgbClr val="0070C0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72816"/>
            <a:ext cx="6995120" cy="3672670"/>
          </a:xfrm>
        </p:spPr>
        <p:txBody>
          <a:bodyPr/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NASYID</a:t>
            </a:r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</a:rPr>
              <a:t/>
            </a:r>
            <a:b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</a:rPr>
            </a:br>
            <a:r>
              <a:rPr lang="id-ID" sz="6000" dirty="0" smtClean="0">
                <a:latin typeface="Arial MT Black" panose="020B0A04020102020204" pitchFamily="34" charset="0"/>
              </a:rPr>
              <a:t>Mars HPAI</a:t>
            </a:r>
            <a:endParaRPr lang="id-ID" dirty="0">
              <a:latin typeface="Arial MT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433"/>
            <a:ext cx="1224136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97" y="4216182"/>
            <a:ext cx="695004" cy="981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244534"/>
            <a:ext cx="1311030" cy="11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3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91" y="2037806"/>
            <a:ext cx="4869180" cy="45415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05181" y="3786781"/>
            <a:ext cx="1206118" cy="120611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500" dirty="0" smtClean="0">
                <a:latin typeface="Arial MT Black" panose="020B0A04020102020204" pitchFamily="34" charset="0"/>
              </a:rPr>
              <a:t>1</a:t>
            </a:r>
            <a:endParaRPr lang="id-ID" sz="7500" dirty="0">
              <a:latin typeface="Arial MT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  <a:t>TERBANG TINGGI</a:t>
            </a:r>
            <a:b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</a:br>
            <a: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  <a:t>BERSAMA HPAI</a:t>
            </a:r>
            <a:endParaRPr lang="id-ID" sz="3300" dirty="0">
              <a:solidFill>
                <a:srgbClr val="00CC00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187220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ts val="5500"/>
              </a:lnSpc>
              <a:spcBef>
                <a:spcPts val="0"/>
              </a:spcBef>
              <a:buNone/>
            </a:pPr>
            <a:r>
              <a:rPr lang="id-ID" sz="6000" dirty="0" smtClean="0">
                <a:latin typeface="Arial MT Black" panose="020B0A04020102020204" pitchFamily="34" charset="0"/>
              </a:rPr>
              <a:t>STADIUM</a:t>
            </a:r>
          </a:p>
          <a:p>
            <a:pPr marL="0" indent="0" algn="just">
              <a:lnSpc>
                <a:spcPts val="5500"/>
              </a:lnSpc>
              <a:spcBef>
                <a:spcPts val="0"/>
              </a:spcBef>
              <a:buNone/>
            </a:pPr>
            <a:r>
              <a:rPr lang="id-ID" sz="6000" dirty="0" smtClean="0">
                <a:latin typeface="Arial MT Black" panose="020B0A04020102020204" pitchFamily="34" charset="0"/>
              </a:rPr>
              <a:t>GENERAL</a:t>
            </a:r>
            <a:endParaRPr lang="id-ID" dirty="0">
              <a:latin typeface="Arial MT Black" panose="020B0A040201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60033"/>
            <a:ext cx="1228452" cy="9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97" y="4216182"/>
            <a:ext cx="695004" cy="9815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" y="1490191"/>
            <a:ext cx="9203577" cy="402173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559910" y="217171"/>
            <a:ext cx="1126889" cy="112688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500" dirty="0" smtClean="0">
                <a:latin typeface="Arial MT Black" panose="020B0A04020102020204" pitchFamily="34" charset="0"/>
              </a:rPr>
              <a:t>1</a:t>
            </a:r>
            <a:endParaRPr lang="id-ID" sz="7500" dirty="0">
              <a:latin typeface="Arial MT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526" y="274638"/>
            <a:ext cx="5184576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006600"/>
                </a:solidFill>
                <a:latin typeface="Arial MT Black" panose="020B0A04020102020204" pitchFamily="34" charset="0"/>
              </a:rPr>
              <a:t>ARI MARYADI</a:t>
            </a:r>
            <a:br>
              <a:rPr lang="id-ID" sz="3300" dirty="0" smtClean="0">
                <a:solidFill>
                  <a:srgbClr val="006600"/>
                </a:solidFill>
                <a:latin typeface="Arial MT Black" panose="020B0A04020102020204" pitchFamily="34" charset="0"/>
              </a:rPr>
            </a:br>
            <a:r>
              <a:rPr lang="id-ID" sz="3300" dirty="0" smtClean="0">
                <a:solidFill>
                  <a:srgbClr val="00CC00"/>
                </a:solidFill>
                <a:latin typeface="Arial MT Black" panose="020B0A04020102020204" pitchFamily="34" charset="0"/>
              </a:rPr>
              <a:t>STADIUM GENERAL</a:t>
            </a:r>
            <a:endParaRPr lang="id-ID" sz="3300" dirty="0">
              <a:solidFill>
                <a:srgbClr val="00CC00"/>
              </a:solidFill>
              <a:latin typeface="Arial MT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1433"/>
            <a:ext cx="1224136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 descr="Logo 3 HPA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7" y="1484784"/>
            <a:ext cx="3456386" cy="4075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04" y="2711268"/>
            <a:ext cx="8093192" cy="233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>
                <a:solidFill>
                  <a:srgbClr val="0070C0"/>
                </a:solidFill>
                <a:latin typeface="Arial MT Black" panose="020B0A04020102020204" pitchFamily="34" charset="0"/>
              </a:rPr>
              <a:t>CLASS 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1433"/>
            <a:ext cx="1224136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4155" y="1470050"/>
            <a:ext cx="13310121" cy="2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89239" y="1855207"/>
            <a:ext cx="8297561" cy="367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2400" dirty="0">
                <a:latin typeface="Arial MT Black" panose="020B0A04020102020204" pitchFamily="34" charset="0"/>
              </a:rPr>
              <a:t>BASIT SUGIYANTO, SE, AK, MM &amp; </a:t>
            </a:r>
            <a:r>
              <a:rPr lang="id-ID" sz="2400" dirty="0" smtClean="0">
                <a:latin typeface="Arial MT Black" panose="020B0A04020102020204" pitchFamily="34" charset="0"/>
              </a:rPr>
              <a:t>SUJITO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800" dirty="0">
                <a:solidFill>
                  <a:srgbClr val="FF6600"/>
                </a:solidFill>
                <a:latin typeface="Arial MT Black" panose="020B0A04020102020204" pitchFamily="34" charset="0"/>
              </a:rPr>
              <a:t>Strategy</a:t>
            </a:r>
            <a:endParaRPr lang="id-ID" sz="2800" dirty="0" smtClean="0">
              <a:solidFill>
                <a:srgbClr val="FF6600"/>
              </a:solidFill>
              <a:latin typeface="Arial MT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Menyiasati </a:t>
            </a: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Sukses </a:t>
            </a:r>
            <a:r>
              <a:rPr lang="id-ID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HPAI </a:t>
            </a: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Stategi Membangun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Imperium HPAI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bagi Orang-orang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Sibuk</a:t>
            </a:r>
            <a:endParaRPr lang="id-ID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56" y="2042832"/>
            <a:ext cx="4402832" cy="41865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2" y="1477286"/>
            <a:ext cx="13397209" cy="20966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705181" y="3786781"/>
            <a:ext cx="1206118" cy="12061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500" dirty="0" smtClean="0">
                <a:latin typeface="Arial MT Black" panose="020B0A04020102020204" pitchFamily="34" charset="0"/>
              </a:rPr>
              <a:t>2</a:t>
            </a:r>
            <a:endParaRPr lang="id-ID" sz="7500" dirty="0">
              <a:latin typeface="Arial MT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r">
              <a:lnSpc>
                <a:spcPts val="3300"/>
              </a:lnSpc>
            </a:pPr>
            <a:r>
              <a:rPr lang="id-ID" sz="3300" dirty="0" smtClean="0">
                <a:solidFill>
                  <a:srgbClr val="FFFF00"/>
                </a:solidFill>
                <a:latin typeface="Arial MT Black" panose="020B0A04020102020204" pitchFamily="34" charset="0"/>
              </a:rPr>
              <a:t>TERBANG TINGGI</a:t>
            </a:r>
            <a:br>
              <a:rPr lang="id-ID" sz="3300" dirty="0" smtClean="0">
                <a:solidFill>
                  <a:srgbClr val="FFFF00"/>
                </a:solidFill>
                <a:latin typeface="Arial MT Black" panose="020B0A04020102020204" pitchFamily="34" charset="0"/>
              </a:rPr>
            </a:br>
            <a:r>
              <a:rPr lang="id-ID" sz="3300" dirty="0" smtClean="0">
                <a:solidFill>
                  <a:srgbClr val="FFFF00"/>
                </a:solidFill>
                <a:latin typeface="Arial MT Black" panose="020B0A04020102020204" pitchFamily="34" charset="0"/>
              </a:rPr>
              <a:t>BERSAMA HPAI</a:t>
            </a:r>
            <a:endParaRPr lang="id-ID" sz="3300" dirty="0">
              <a:solidFill>
                <a:srgbClr val="FFFF00"/>
              </a:solidFill>
              <a:latin typeface="Arial MT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187220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ts val="5500"/>
              </a:lnSpc>
              <a:spcBef>
                <a:spcPts val="0"/>
              </a:spcBef>
              <a:buNone/>
            </a:pPr>
            <a:r>
              <a:rPr lang="id-ID" sz="6000" dirty="0" smtClean="0">
                <a:latin typeface="Arial MT Black" panose="020B0A04020102020204" pitchFamily="34" charset="0"/>
              </a:rPr>
              <a:t>STADIUM</a:t>
            </a:r>
          </a:p>
          <a:p>
            <a:pPr marL="0" indent="0" algn="just">
              <a:lnSpc>
                <a:spcPts val="5500"/>
              </a:lnSpc>
              <a:spcBef>
                <a:spcPts val="0"/>
              </a:spcBef>
              <a:buNone/>
            </a:pPr>
            <a:r>
              <a:rPr lang="id-ID" sz="6000" dirty="0" smtClean="0">
                <a:latin typeface="Arial MT Black" panose="020B0A04020102020204" pitchFamily="34" charset="0"/>
              </a:rPr>
              <a:t>GENERAL</a:t>
            </a:r>
            <a:endParaRPr lang="id-ID" dirty="0">
              <a:latin typeface="Arial MT Black" panose="020B0A040201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60033"/>
            <a:ext cx="1228452" cy="9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6216904"/>
            <a:ext cx="9144000" cy="64109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5446886"/>
            <a:ext cx="9144000" cy="7700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331640" y="5157192"/>
            <a:ext cx="2808312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5485240" y="5931254"/>
            <a:ext cx="3201560" cy="64807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760" y="5718578"/>
            <a:ext cx="885488" cy="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868144" y="5916586"/>
            <a:ext cx="3721552" cy="53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 smtClean="0">
                <a:solidFill>
                  <a:schemeClr val="bg1"/>
                </a:solidFill>
              </a:rPr>
              <a:t>www.hpaindonesia.net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97" y="4216182"/>
            <a:ext cx="695004" cy="9815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707" y="5255690"/>
            <a:ext cx="206672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a2d04be887d49eb2bcb2df90655b4ec3d68d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81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MT Black</vt:lpstr>
      <vt:lpstr>Calibri</vt:lpstr>
      <vt:lpstr>Gotham</vt:lpstr>
      <vt:lpstr>Gotham Book</vt:lpstr>
      <vt:lpstr>Office Theme</vt:lpstr>
      <vt:lpstr>PESERTA</vt:lpstr>
      <vt:lpstr>AKBAR KICK OFF HPAI</vt:lpstr>
      <vt:lpstr>TERBANG TINGGI BERSAMA HPAI</vt:lpstr>
      <vt:lpstr>TERBANG TINGGI BERSAMA HPAI</vt:lpstr>
      <vt:lpstr>TERBANG TINGGI BERSAMA HPAI</vt:lpstr>
      <vt:lpstr>ARI MARYADI STADIUM GENERAL</vt:lpstr>
      <vt:lpstr>PowerPoint Presentation</vt:lpstr>
      <vt:lpstr>CLASS SESSION</vt:lpstr>
      <vt:lpstr>TERBANG TINGGI BERSAMA HPAI</vt:lpstr>
      <vt:lpstr>STADIUM GENERAL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 DINNER INAUGURASI</dc:title>
  <dc:creator>GAMMER</dc:creator>
  <cp:lastModifiedBy>GAMMER</cp:lastModifiedBy>
  <cp:revision>152</cp:revision>
  <dcterms:created xsi:type="dcterms:W3CDTF">2015-02-12T06:30:18Z</dcterms:created>
  <dcterms:modified xsi:type="dcterms:W3CDTF">2015-02-26T01:38:21Z</dcterms:modified>
</cp:coreProperties>
</file>