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custDataLst>
    <p:tags r:id="rId5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CC3300"/>
    <a:srgbClr val="669900"/>
    <a:srgbClr val="438600"/>
    <a:srgbClr val="008000"/>
    <a:srgbClr val="99CC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718" autoAdjust="0"/>
  </p:normalViewPr>
  <p:slideViewPr>
    <p:cSldViewPr>
      <p:cViewPr>
        <p:scale>
          <a:sx n="48" d="100"/>
          <a:sy n="48" d="100"/>
        </p:scale>
        <p:origin x="2016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6C204-2F3D-4025-A6E5-2749A6B8AE91}" type="datetimeFigureOut">
              <a:rPr lang="id-ID" smtClean="0"/>
              <a:t>26/02/2015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A75BDB-9906-414F-AC03-FE4781AABA3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2623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75BDB-9906-414F-AC03-FE4781AABA33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762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Gambar\Desain Grafis\pp_inaugurasi2014_bord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5016"/>
            <a:ext cx="9144000" cy="11429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6314" y="714357"/>
            <a:ext cx="3671886" cy="2886094"/>
          </a:xfrm>
        </p:spPr>
        <p:txBody>
          <a:bodyPr/>
          <a:lstStyle>
            <a:lvl1pPr algn="l">
              <a:defRPr>
                <a:solidFill>
                  <a:srgbClr val="679E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2695" y="3886200"/>
            <a:ext cx="3718395" cy="82868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28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742968" cy="5572140"/>
          </a:xfrm>
          <a:prstGeom prst="rect">
            <a:avLst/>
          </a:prstGeom>
          <a:noFill/>
        </p:spPr>
      </p:pic>
      <p:pic>
        <p:nvPicPr>
          <p:cNvPr id="13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58148" y="1"/>
            <a:ext cx="1285852" cy="103875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28728" y="274638"/>
            <a:ext cx="72580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smtClean="0">
                <a:ln>
                  <a:noFill/>
                </a:ln>
                <a:solidFill>
                  <a:srgbClr val="679E2A"/>
                </a:solidFill>
                <a:effectLst/>
                <a:uLnTx/>
                <a:uFillTx/>
                <a:latin typeface="Gotham Bold" pitchFamily="50" charset="0"/>
                <a:ea typeface="+mj-ea"/>
                <a:cs typeface="+mj-cs"/>
              </a:rPr>
              <a:t>Click to edit Master title style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rgbClr val="679E2A"/>
              </a:solidFill>
              <a:effectLst/>
              <a:uLnTx/>
              <a:uFillTx/>
              <a:latin typeface="Gotham Bold" pitchFamily="50" charset="0"/>
              <a:ea typeface="+mj-ea"/>
              <a:cs typeface="+mj-cs"/>
            </a:endParaRPr>
          </a:p>
        </p:txBody>
      </p:sp>
      <p:pic>
        <p:nvPicPr>
          <p:cNvPr id="8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9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01161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8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9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50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9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E:\Gambar\Desain Grafis\pp_inaugurasi2014_bord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004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7" y="3643314"/>
            <a:ext cx="5994415" cy="212566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0298" y="1857364"/>
            <a:ext cx="599441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2D05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8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93104"/>
            <a:ext cx="4071934" cy="336489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pic>
        <p:nvPicPr>
          <p:cNvPr id="9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10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pic>
        <p:nvPicPr>
          <p:cNvPr id="11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12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pic>
        <p:nvPicPr>
          <p:cNvPr id="7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8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6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7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76" y="273050"/>
            <a:ext cx="232253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9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10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9" name="Picture 2" descr="E:\Gambar\Desain Grafis\pp_inaugurasi2014_2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048902" y="4214818"/>
            <a:ext cx="3095098" cy="2500330"/>
          </a:xfrm>
          <a:prstGeom prst="rect">
            <a:avLst/>
          </a:prstGeom>
          <a:noFill/>
        </p:spPr>
      </p:pic>
      <p:pic>
        <p:nvPicPr>
          <p:cNvPr id="10" name="Picture 4" descr="E:\Gambar\Desain Grafis\pp_inaugurasi2014_1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1842" cy="1571612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8C8B8-9AB9-4652-BE52-BA28A34289A0}" type="datetimeFigureOut">
              <a:rPr lang="id-ID" smtClean="0"/>
              <a:pPr/>
              <a:t>26/02/2015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B6BE-CAF0-48C1-91E7-B3B01FCB5FDB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679E2A"/>
          </a:solidFill>
          <a:latin typeface="Gotham 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otham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7554" y="714357"/>
            <a:ext cx="5786446" cy="288609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4400" dirty="0" smtClean="0">
                <a:latin typeface="Arial MT Black" panose="020B0A04020102020204" pitchFamily="34" charset="0"/>
              </a:rPr>
              <a:t>G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A</a:t>
            </a:r>
            <a:r>
              <a:rPr lang="id-ID" sz="4400" dirty="0" smtClean="0">
                <a:solidFill>
                  <a:srgbClr val="336600"/>
                </a:solidFill>
                <a:latin typeface="Arial MT Black" panose="020B0A04020102020204" pitchFamily="34" charset="0"/>
              </a:rPr>
              <a:t>L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A</a:t>
            </a:r>
            <a:r>
              <a:rPr lang="id-ID" sz="4400" dirty="0" smtClean="0">
                <a:latin typeface="Arial MT Black" panose="020B0A04020102020204" pitchFamily="34" charset="0"/>
              </a:rPr>
              <a:t> 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D</a:t>
            </a:r>
            <a:r>
              <a:rPr lang="id-ID" sz="4400" dirty="0" smtClean="0">
                <a:latin typeface="Arial MT Black" panose="020B0A04020102020204" pitchFamily="34" charset="0"/>
              </a:rPr>
              <a:t>IN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N</a:t>
            </a:r>
            <a:r>
              <a:rPr lang="id-ID" sz="4400" dirty="0" smtClean="0">
                <a:solidFill>
                  <a:srgbClr val="336600"/>
                </a:solidFill>
                <a:latin typeface="Arial MT Black" panose="020B0A04020102020204" pitchFamily="34" charset="0"/>
              </a:rPr>
              <a:t>E</a:t>
            </a:r>
            <a:r>
              <a:rPr lang="id-ID" sz="4400" dirty="0" smtClean="0">
                <a:latin typeface="Arial MT Black" panose="020B0A04020102020204" pitchFamily="34" charset="0"/>
              </a:rPr>
              <a:t>R &amp;</a:t>
            </a:r>
            <a:br>
              <a:rPr lang="id-ID" sz="4400" dirty="0" smtClean="0">
                <a:latin typeface="Arial MT Black" panose="020B0A04020102020204" pitchFamily="34" charset="0"/>
              </a:rPr>
            </a:br>
            <a:r>
              <a:rPr lang="id-ID" sz="4400" dirty="0" smtClean="0">
                <a:solidFill>
                  <a:srgbClr val="336600"/>
                </a:solidFill>
                <a:latin typeface="Arial MT Black" panose="020B0A04020102020204" pitchFamily="34" charset="0"/>
              </a:rPr>
              <a:t>I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N</a:t>
            </a:r>
            <a:r>
              <a:rPr lang="id-ID" sz="4400" dirty="0" smtClean="0">
                <a:latin typeface="Arial MT Black" panose="020B0A04020102020204" pitchFamily="34" charset="0"/>
              </a:rPr>
              <a:t>AU</a:t>
            </a:r>
            <a:r>
              <a:rPr lang="id-ID" sz="4400" dirty="0" smtClean="0">
                <a:solidFill>
                  <a:srgbClr val="336600"/>
                </a:solidFill>
                <a:latin typeface="Arial MT Black" panose="020B0A04020102020204" pitchFamily="34" charset="0"/>
              </a:rPr>
              <a:t>GU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RA</a:t>
            </a:r>
            <a:r>
              <a:rPr lang="id-ID" sz="4400" dirty="0" smtClean="0">
                <a:latin typeface="Arial MT Black" panose="020B0A04020102020204" pitchFamily="34" charset="0"/>
              </a:rPr>
              <a:t>SI L</a:t>
            </a:r>
            <a:r>
              <a:rPr lang="id-ID" sz="4400" dirty="0" smtClean="0">
                <a:solidFill>
                  <a:srgbClr val="438600"/>
                </a:solidFill>
                <a:latin typeface="Arial MT Black" panose="020B0A04020102020204" pitchFamily="34" charset="0"/>
              </a:rPr>
              <a:t>E</a:t>
            </a:r>
            <a:r>
              <a:rPr lang="id-ID" sz="4400" dirty="0" smtClean="0">
                <a:latin typeface="Arial MT Black" panose="020B0A04020102020204" pitchFamily="34" charset="0"/>
              </a:rPr>
              <a:t>D</a:t>
            </a:r>
            <a:endParaRPr lang="id-ID" sz="4400" dirty="0">
              <a:latin typeface="Arial MT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2928934"/>
            <a:ext cx="5357850" cy="64294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id-ID" sz="2700" dirty="0" smtClean="0">
                <a:latin typeface="+mn-lt"/>
              </a:rPr>
              <a:t>LOYAL EXECUTIVE DIRECTOR</a:t>
            </a:r>
          </a:p>
          <a:p>
            <a:pPr>
              <a:spcBef>
                <a:spcPts val="0"/>
              </a:spcBef>
            </a:pPr>
            <a:r>
              <a:rPr lang="id-ID" dirty="0" smtClean="0">
                <a:solidFill>
                  <a:schemeClr val="accent6">
                    <a:lumMod val="75000"/>
                  </a:schemeClr>
                </a:solidFill>
                <a:latin typeface="Arial MT Black" panose="020B0A04020102020204" pitchFamily="34" charset="0"/>
              </a:rPr>
              <a:t>JANUARI – APRIL 2014 </a:t>
            </a:r>
            <a:endParaRPr lang="id-ID" dirty="0">
              <a:solidFill>
                <a:schemeClr val="accent6">
                  <a:lumMod val="75000"/>
                </a:schemeClr>
              </a:solidFill>
              <a:latin typeface="Arial MT Black" panose="020B0A040201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71802" y="5786454"/>
            <a:ext cx="5643602" cy="828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HOTEL BALAIRUNG</a:t>
            </a:r>
            <a:r>
              <a:rPr kumimoji="0" lang="id-ID" sz="16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– JAKARTA TIMUR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id-ID" sz="3200" b="1" baseline="0" dirty="0" smtClean="0">
                <a:solidFill>
                  <a:schemeClr val="bg1"/>
                </a:solidFill>
              </a:rPr>
              <a:t>21-22 JANUARI 2014</a:t>
            </a:r>
            <a:endParaRPr kumimoji="0" lang="id-ID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pic>
        <p:nvPicPr>
          <p:cNvPr id="1026" name="Picture 2" descr="E:\Gambar\HPAI\Logo HPAI\Logo The Winning Spirit HPAI 2014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0647" y="3429000"/>
            <a:ext cx="1641858" cy="1962955"/>
          </a:xfrm>
          <a:prstGeom prst="rect">
            <a:avLst/>
          </a:prstGeom>
          <a:noFill/>
        </p:spPr>
      </p:pic>
      <p:pic>
        <p:nvPicPr>
          <p:cNvPr id="1027" name="Picture 3" descr="E:\Gambar\HPAI\Logo HPAI\Logo The Winning Spirit HPAI 2014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54" y="3429005"/>
            <a:ext cx="1643074" cy="196296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04664"/>
            <a:ext cx="1273551" cy="1005179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>
              <a:latin typeface="Arial MT Black" panose="020B0A04020102020204" pitchFamily="34" charset="0"/>
            </a:endParaRPr>
          </a:p>
        </p:txBody>
      </p:sp>
      <p:pic>
        <p:nvPicPr>
          <p:cNvPr id="5" name="Picture 3" descr="E:\Gambar\HPAI\Logo HPAI\Logo The Winning Spirit HPAI 2014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5000636"/>
            <a:ext cx="1071570" cy="1280193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487" y="5637838"/>
            <a:ext cx="882388" cy="69644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a75789456bcb2bfdbfb1693a172f362aea3022"/>
</p:tagLst>
</file>

<file path=ppt/theme/theme1.xml><?xml version="1.0" encoding="utf-8"?>
<a:theme xmlns:a="http://schemas.openxmlformats.org/drawingml/2006/main" name="HPAI Inaugurasi LED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HPAI Inaugurasi LED 2014</Template>
  <TotalTime>858</TotalTime>
  <Words>19</Words>
  <Application>Microsoft Office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MT Black</vt:lpstr>
      <vt:lpstr>Calibri</vt:lpstr>
      <vt:lpstr>Gotham Bold</vt:lpstr>
      <vt:lpstr>Gotham Book</vt:lpstr>
      <vt:lpstr>HPAI Inaugurasi LED 2014</vt:lpstr>
      <vt:lpstr>GALA DINNER &amp; INAUGURASI LED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</dc:title>
  <dc:creator>YANUAR HPAI</dc:creator>
  <cp:lastModifiedBy>GAMMER</cp:lastModifiedBy>
  <cp:revision>79</cp:revision>
  <dcterms:created xsi:type="dcterms:W3CDTF">2014-01-16T13:07:50Z</dcterms:created>
  <dcterms:modified xsi:type="dcterms:W3CDTF">2015-02-26T03:38:01Z</dcterms:modified>
</cp:coreProperties>
</file>