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67" r:id="rId4"/>
  </p:sldIdLst>
  <p:sldSz cx="9144000" cy="6858000" type="screen4x3"/>
  <p:notesSz cx="6858000" cy="9144000"/>
  <p:custDataLst>
    <p:tags r:id="rId5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02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2136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DF9E3-44A1-446B-B55E-1D66A39678D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32A7A-1E4E-41A3-8C23-1C245E00655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224" y="1886967"/>
            <a:ext cx="6727776" cy="1470025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</a:pPr>
            <a:r>
              <a:rPr lang="id-ID" sz="4800" dirty="0" smtClean="0">
                <a:solidFill>
                  <a:srgbClr val="00B050"/>
                </a:solidFill>
                <a:latin typeface="Arial MT Black" panose="020B0A04020102020204" pitchFamily="34" charset="0"/>
              </a:rPr>
              <a:t>GALA DINNER</a:t>
            </a:r>
            <a:br>
              <a:rPr lang="id-ID" sz="4800" dirty="0" smtClean="0">
                <a:solidFill>
                  <a:srgbClr val="00B050"/>
                </a:solidFill>
                <a:latin typeface="Arial MT Black" panose="020B0A04020102020204" pitchFamily="34" charset="0"/>
              </a:rPr>
            </a:br>
            <a:r>
              <a:rPr lang="id-ID" sz="4800" dirty="0" smtClean="0">
                <a:solidFill>
                  <a:srgbClr val="00B050"/>
                </a:solidFill>
                <a:latin typeface="Arial MT Black" panose="020B0A04020102020204" pitchFamily="34" charset="0"/>
              </a:rPr>
              <a:t>INAUGURASI LED</a:t>
            </a:r>
            <a:endParaRPr lang="id-ID" sz="4800" dirty="0">
              <a:solidFill>
                <a:srgbClr val="00B050"/>
              </a:solidFill>
              <a:latin typeface="Arial MT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224" y="3284984"/>
            <a:ext cx="6400800" cy="576064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>
                <a:solidFill>
                  <a:srgbClr val="FF6600"/>
                </a:solidFill>
                <a:latin typeface="Arial MT Black" panose="020B0A04020102020204" pitchFamily="34" charset="0"/>
              </a:rPr>
              <a:t>PERIODE : JANUARI – APRIL 2015</a:t>
            </a:r>
            <a:endParaRPr lang="id-ID" sz="2400" dirty="0">
              <a:solidFill>
                <a:srgbClr val="FF6600"/>
              </a:solidFill>
              <a:latin typeface="Arial MT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301208"/>
            <a:ext cx="9144000" cy="1556792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448" y="-43542"/>
            <a:ext cx="4968552" cy="115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779241"/>
            <a:ext cx="1224136" cy="109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005064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548680"/>
            <a:ext cx="1436484" cy="113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1916832"/>
            <a:ext cx="1829950" cy="258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4149080"/>
            <a:ext cx="3396799" cy="43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/>
          <a:srcRect r="29403" b="6384"/>
          <a:stretch>
            <a:fillRect/>
          </a:stretch>
        </p:blipFill>
        <p:spPr bwMode="auto">
          <a:xfrm>
            <a:off x="-72008" y="4869160"/>
            <a:ext cx="93965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5661248"/>
            <a:ext cx="8172400" cy="36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pPr algn="l"/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id-ID" dirty="0" smtClean="0"/>
              <a:t>Pembukaan</a:t>
            </a:r>
            <a:r>
              <a:rPr lang="id-ID" dirty="0" smtClean="0">
                <a:latin typeface="Gotham" pitchFamily="50" charset="0"/>
              </a:rPr>
              <a:t/>
            </a:r>
            <a:br>
              <a:rPr lang="id-ID" dirty="0" smtClean="0">
                <a:latin typeface="Gotham" pitchFamily="50" charset="0"/>
              </a:rPr>
            </a:br>
            <a:r>
              <a:rPr lang="id-ID" sz="6000" dirty="0" smtClean="0">
                <a:solidFill>
                  <a:srgbClr val="FF6600"/>
                </a:solidFill>
                <a:latin typeface="Arial MT Black" panose="020B0A04020102020204" pitchFamily="34" charset="0"/>
              </a:rPr>
              <a:t>INAUGURASI</a:t>
            </a:r>
            <a:endParaRPr lang="id-ID" dirty="0">
              <a:solidFill>
                <a:srgbClr val="FF6600"/>
              </a:solidFill>
              <a:latin typeface="Arial MT Black" panose="020B0A04020102020204" pitchFamily="34" charset="0"/>
            </a:endParaRPr>
          </a:p>
          <a:p>
            <a:pPr>
              <a:buNone/>
            </a:pPr>
            <a:r>
              <a:rPr lang="id-ID" sz="2000" dirty="0" smtClean="0">
                <a:solidFill>
                  <a:srgbClr val="00B050"/>
                </a:solidFill>
                <a:latin typeface="Gotham" pitchFamily="50" charset="0"/>
              </a:rPr>
              <a:t>	</a:t>
            </a:r>
            <a:r>
              <a:rPr lang="id-ID" sz="2800" dirty="0" smtClean="0">
                <a:solidFill>
                  <a:srgbClr val="00B050"/>
                </a:solidFill>
              </a:rPr>
              <a:t>Januari – April 2015</a:t>
            </a:r>
            <a:endParaRPr lang="id-ID" sz="20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111933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878" y="6237312"/>
            <a:ext cx="919321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869160"/>
            <a:ext cx="1288530" cy="115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Logo 3 HPA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7" y="1484784"/>
            <a:ext cx="3456386" cy="4075926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5c60cbe768a27872bbc173fb69ab36065f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MT Black</vt:lpstr>
      <vt:lpstr>Calibri</vt:lpstr>
      <vt:lpstr>Gotham</vt:lpstr>
      <vt:lpstr>Office Theme</vt:lpstr>
      <vt:lpstr>GALA DINNER INAUGURASI LED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 DINNER INAUGURASI</dc:title>
  <dc:creator>GAMMER</dc:creator>
  <cp:lastModifiedBy>GAMMER</cp:lastModifiedBy>
  <cp:revision>56</cp:revision>
  <dcterms:created xsi:type="dcterms:W3CDTF">2015-02-12T06:30:18Z</dcterms:created>
  <dcterms:modified xsi:type="dcterms:W3CDTF">2015-02-26T01:48:16Z</dcterms:modified>
</cp:coreProperties>
</file>