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3" r:id="rId3"/>
    <p:sldId id="269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  <a:srgbClr val="B31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F5387-F277-4BA1-B998-5A74B0D9F47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76E6-1A6A-4DAA-97B6-25938B6F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5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8" y="164298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8" y="164166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9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6" y="1300906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8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80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8" y="2007318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2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7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4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3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1" y="172115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9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1" y="2417965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4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6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2" y="2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45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6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0276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2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Freeform: Shape 2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: Shape 2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0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2926239" y="3946765"/>
            <a:ext cx="3289568" cy="2015320"/>
            <a:chOff x="3295195" y="4150630"/>
            <a:chExt cx="2553610" cy="1564444"/>
          </a:xfrm>
        </p:grpSpPr>
        <p:grpSp>
          <p:nvGrpSpPr>
            <p:cNvPr id="171" name="Group 170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252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4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6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7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9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0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2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3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5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6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8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9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1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2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4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249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0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51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245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6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7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8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236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7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8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9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0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1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2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3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44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228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9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0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1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2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3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4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35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223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4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5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6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7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215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6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7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8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19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220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1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22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176" name="Group 175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203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4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5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6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7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184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5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6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7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8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9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0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1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2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3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4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5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6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7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8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99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0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1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202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179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0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1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2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83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174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88" name="Picture 2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8" y="526679"/>
            <a:ext cx="986911" cy="778942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87" y="284216"/>
            <a:ext cx="780920" cy="1020662"/>
          </a:xfrm>
          <a:prstGeom prst="rect">
            <a:avLst/>
          </a:prstGeom>
        </p:spPr>
      </p:pic>
      <p:sp>
        <p:nvSpPr>
          <p:cNvPr id="290" name="Rectangle 54"/>
          <p:cNvSpPr/>
          <p:nvPr/>
        </p:nvSpPr>
        <p:spPr>
          <a:xfrm>
            <a:off x="4094422" y="883043"/>
            <a:ext cx="802014" cy="649504"/>
          </a:xfrm>
          <a:custGeom>
            <a:avLst/>
            <a:gdLst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0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536946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536946 w 666956"/>
              <a:gd name="connsiteY2" fmla="*/ 650679 h 650679"/>
              <a:gd name="connsiteX3" fmla="*/ 416031 w 666956"/>
              <a:gd name="connsiteY3" fmla="*/ 650679 h 650679"/>
              <a:gd name="connsiteX4" fmla="*/ 0 w 666956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608451 w 666956"/>
              <a:gd name="connsiteY2" fmla="*/ 287065 h 650679"/>
              <a:gd name="connsiteX3" fmla="*/ 536946 w 666956"/>
              <a:gd name="connsiteY3" fmla="*/ 650679 h 650679"/>
              <a:gd name="connsiteX4" fmla="*/ 416031 w 666956"/>
              <a:gd name="connsiteY4" fmla="*/ 650679 h 650679"/>
              <a:gd name="connsiteX5" fmla="*/ 0 w 666956"/>
              <a:gd name="connsiteY5" fmla="*/ 0 h 650679"/>
              <a:gd name="connsiteX0" fmla="*/ 0 w 803465"/>
              <a:gd name="connsiteY0" fmla="*/ 0 h 650679"/>
              <a:gd name="connsiteX1" fmla="*/ 666956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  <a:gd name="connsiteX0" fmla="*/ 0 w 803465"/>
              <a:gd name="connsiteY0" fmla="*/ 0 h 650679"/>
              <a:gd name="connsiteX1" fmla="*/ 660455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465" h="650679">
                <a:moveTo>
                  <a:pt x="0" y="0"/>
                </a:moveTo>
                <a:lnTo>
                  <a:pt x="660455" y="2167"/>
                </a:lnTo>
                <a:lnTo>
                  <a:pt x="803465" y="230727"/>
                </a:lnTo>
                <a:lnTo>
                  <a:pt x="536946" y="650679"/>
                </a:lnTo>
                <a:lnTo>
                  <a:pt x="416031" y="650679"/>
                </a:lnTo>
                <a:lnTo>
                  <a:pt x="0" y="0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91" name="Group 290"/>
          <p:cNvGrpSpPr/>
          <p:nvPr/>
        </p:nvGrpSpPr>
        <p:grpSpPr>
          <a:xfrm>
            <a:off x="8257" y="25604"/>
            <a:ext cx="9135745" cy="3711396"/>
            <a:chOff x="0" y="-463505"/>
            <a:chExt cx="9152271" cy="3718112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4378382" y="1838471"/>
              <a:ext cx="4765617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238865" y="2477126"/>
              <a:ext cx="1688758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1608636" y="395617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372996" y="395485"/>
              <a:ext cx="722732" cy="1139692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504504" y="395485"/>
              <a:ext cx="1316723" cy="207637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1734130" y="1534282"/>
              <a:ext cx="597902" cy="94284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340147" y="1534282"/>
              <a:ext cx="7555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4755610" y="403448"/>
              <a:ext cx="910015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3024502" y="224197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1" name="Straight Connector 300"/>
            <p:cNvCxnSpPr/>
            <p:nvPr/>
          </p:nvCxnSpPr>
          <p:spPr>
            <a:xfrm>
              <a:off x="3732986" y="2467048"/>
              <a:ext cx="1039591" cy="1007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0" y="395485"/>
              <a:ext cx="5037849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4509319" y="1046165"/>
              <a:ext cx="46346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4093558" y="396667"/>
              <a:ext cx="415762" cy="64949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3587352" y="403448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3640145" y="676941"/>
              <a:ext cx="1532977" cy="2417387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/>
            <p:nvPr/>
          </p:nvSpPr>
          <p:spPr>
            <a:xfrm>
              <a:off x="5138492" y="265336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08" name="Straight Connector 307"/>
            <p:cNvCxnSpPr/>
            <p:nvPr/>
          </p:nvCxnSpPr>
          <p:spPr>
            <a:xfrm flipH="1">
              <a:off x="5701342" y="1046165"/>
              <a:ext cx="1303801" cy="205599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>
              <a:off x="0" y="1046165"/>
              <a:ext cx="2033081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333965" y="1042103"/>
              <a:ext cx="902950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H="1">
              <a:off x="8197496" y="-463505"/>
              <a:ext cx="954775" cy="1505609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27945"/>
            <a:ext cx="6858000" cy="56291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660525"/>
            <a:ext cx="7772400" cy="1227223"/>
          </a:xfrm>
        </p:spPr>
        <p:txBody>
          <a:bodyPr anchor="t">
            <a:normAutofit/>
          </a:bodyPr>
          <a:lstStyle>
            <a:lvl1pPr algn="ctr">
              <a:defRPr sz="37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14" name="Picture 31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17" y="6242865"/>
            <a:ext cx="3280599" cy="2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6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9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z="900" smtClean="0"/>
              <a:pPr/>
              <a:t>12/24/2016</a:t>
            </a:fld>
            <a:endParaRPr lang="en-US" sz="90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z="900" smtClean="0"/>
              <a:pPr/>
              <a:t>‹#›</a:t>
            </a:fld>
            <a:endParaRPr lang="en-US" sz="900"/>
          </a:p>
        </p:txBody>
      </p:sp>
      <p:sp>
        <p:nvSpPr>
          <p:cNvPr id="12" name="Rectangle 11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: Shape 9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635859"/>
          </a:xfrm>
        </p:spPr>
        <p:txBody>
          <a:bodyPr/>
          <a:lstStyle>
            <a:lvl1pPr>
              <a:defRPr sz="2400">
                <a:latin typeface="Franklin Gothic Medium Cond" panose="020B0606030402020204" pitchFamily="34" charset="0"/>
              </a:defRPr>
            </a:lvl1pPr>
            <a:lvl2pPr>
              <a:defRPr sz="2100">
                <a:latin typeface="Franklin Gothic Medium Cond" panose="020B0606030402020204" pitchFamily="34" charset="0"/>
              </a:defRPr>
            </a:lvl2pPr>
            <a:lvl3pPr>
              <a:defRPr sz="1800">
                <a:latin typeface="Franklin Gothic Medium Cond" panose="020B0606030402020204" pitchFamily="34" charset="0"/>
              </a:defRPr>
            </a:lvl3pPr>
            <a:lvl4pPr>
              <a:defRPr sz="1500">
                <a:latin typeface="Franklin Gothic Medium Cond" panose="020B0606030402020204" pitchFamily="34" charset="0"/>
              </a:defRPr>
            </a:lvl4pPr>
            <a:lvl5pPr>
              <a:defRPr sz="1500">
                <a:latin typeface="Franklin Gothic Medium Cond" panose="020B06060304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6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635859"/>
          </a:xfrm>
        </p:spPr>
        <p:txBody>
          <a:bodyPr anchor="t"/>
          <a:lstStyle>
            <a:lvl1pPr marL="0" indent="0">
              <a:buNone/>
              <a:defRPr sz="2400"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62563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7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6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0" y="5759810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>
            <a:off x="8353765" y="6028596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/>
          <p:cNvSpPr/>
          <p:nvPr/>
        </p:nvSpPr>
        <p:spPr>
          <a:xfrm>
            <a:off x="8175187" y="5759810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8" y="284205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90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37" y="2987033"/>
            <a:ext cx="7684993" cy="1790700"/>
          </a:xfrm>
        </p:spPr>
        <p:txBody>
          <a:bodyPr anchor="ctr">
            <a:noAutofit/>
          </a:bodyPr>
          <a:lstStyle/>
          <a:p>
            <a:r>
              <a:rPr lang="en-US" sz="7200" dirty="0"/>
              <a:t>STRATEGI </a:t>
            </a:r>
            <a:r>
              <a:rPr lang="en-US" sz="11700" dirty="0" err="1">
                <a:solidFill>
                  <a:srgbClr val="FFC000"/>
                </a:solidFill>
              </a:rPr>
              <a:t>JoDOh</a:t>
            </a:r>
            <a:endParaRPr lang="en-US" sz="11700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450"/>
            <a:ext cx="7886700" cy="4236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J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ANTUNG</a:t>
            </a:r>
            <a:br>
              <a:rPr lang="en-US" sz="7200" dirty="0">
                <a:solidFill>
                  <a:schemeClr val="accent2"/>
                </a:solidFill>
                <a:latin typeface="Franklin Gothic Heavy" panose="020B0903020102020204" pitchFamily="34" charset="0"/>
              </a:rPr>
            </a:br>
            <a:endParaRPr lang="en-US" sz="4050" dirty="0">
              <a:solidFill>
                <a:schemeClr val="accent2"/>
              </a:solidFill>
              <a:latin typeface="Franklin Gothic Heavy" panose="020B0903020102020204" pitchFamily="34" charset="0"/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D</a:t>
            </a:r>
            <a:r>
              <a:rPr lang="en-US" sz="7200" dirty="0">
                <a:solidFill>
                  <a:srgbClr val="C00000"/>
                </a:solidFill>
                <a:latin typeface="Franklin Gothic Heavy" panose="020B0903020102020204" pitchFamily="34" charset="0"/>
              </a:rPr>
              <a:t>ARAH</a:t>
            </a:r>
          </a:p>
          <a:p>
            <a:pPr marL="0" indent="0" algn="ctr">
              <a:buNone/>
            </a:pPr>
            <a:endParaRPr lang="en-US" sz="4050" dirty="0">
              <a:solidFill>
                <a:schemeClr val="accent2"/>
              </a:solidFill>
              <a:latin typeface="Franklin Gothic Heavy" panose="020B0903020102020204" pitchFamily="34" charset="0"/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O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KSIGEN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93002" y="855614"/>
            <a:ext cx="523837" cy="52383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310081" y="2333678"/>
            <a:ext cx="523837" cy="52383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327162" y="3894048"/>
            <a:ext cx="489677" cy="5238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6267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J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ANTUNG</a:t>
            </a:r>
            <a:endParaRPr lang="en-US" sz="525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err="1">
                <a:latin typeface="Franklin Gothic Book" panose="020B0503020102020204" pitchFamily="34" charset="0"/>
              </a:rPr>
              <a:t>Jantung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dari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Bisnis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ini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adalah</a:t>
            </a:r>
            <a:r>
              <a:rPr lang="en-US" sz="4500" dirty="0">
                <a:latin typeface="Franklin Gothic Book" panose="020B0503020102020204" pitchFamily="34" charset="0"/>
              </a:rPr>
              <a:t> SUPPORT SYSTEM, </a:t>
            </a:r>
            <a:r>
              <a:rPr lang="en-US" sz="4500" dirty="0" err="1">
                <a:latin typeface="Franklin Gothic Book" panose="020B0503020102020204" pitchFamily="34" charset="0"/>
              </a:rPr>
              <a:t>yaitu</a:t>
            </a:r>
            <a:r>
              <a:rPr lang="en-US" sz="4500" dirty="0">
                <a:latin typeface="Franklin Gothic Book" panose="020B0503020102020204" pitchFamily="34" charset="0"/>
              </a:rPr>
              <a:t> INTI </a:t>
            </a:r>
            <a:r>
              <a:rPr lang="en-US" sz="4500" dirty="0" err="1">
                <a:latin typeface="Franklin Gothic Book" panose="020B0503020102020204" pitchFamily="34" charset="0"/>
              </a:rPr>
              <a:t>dari</a:t>
            </a:r>
            <a:r>
              <a:rPr lang="en-US" sz="4500" dirty="0">
                <a:latin typeface="Franklin Gothic Book" panose="020B0503020102020204" pitchFamily="34" charset="0"/>
              </a:rPr>
              <a:t> SUPPORT SYSTEM, </a:t>
            </a:r>
            <a:r>
              <a:rPr lang="en-US" sz="4500" dirty="0">
                <a:solidFill>
                  <a:schemeClr val="accent6"/>
                </a:solidFill>
                <a:latin typeface="Franklin Gothic Demi Cond" panose="020B0706030402020204" pitchFamily="34" charset="0"/>
              </a:rPr>
              <a:t>“HOME SHARING”</a:t>
            </a:r>
          </a:p>
        </p:txBody>
      </p:sp>
    </p:spTree>
    <p:extLst>
      <p:ext uri="{BB962C8B-B14F-4D97-AF65-F5344CB8AC3E}">
        <p14:creationId xmlns:p14="http://schemas.microsoft.com/office/powerpoint/2010/main" val="75887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D</a:t>
            </a:r>
            <a:r>
              <a:rPr lang="en-US" sz="5400" dirty="0">
                <a:solidFill>
                  <a:srgbClr val="C00000"/>
                </a:solidFill>
                <a:latin typeface="Franklin Gothic Heavy" panose="020B0903020102020204" pitchFamily="34" charset="0"/>
              </a:rPr>
              <a:t>ARAH</a:t>
            </a:r>
            <a:endParaRPr lang="en-US" sz="525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>
                <a:latin typeface="Franklin Gothic Book" panose="020B0503020102020204" pitchFamily="34" charset="0"/>
              </a:rPr>
              <a:t>DARAH </a:t>
            </a:r>
            <a:r>
              <a:rPr lang="en-US" sz="4500" dirty="0" err="1">
                <a:latin typeface="Franklin Gothic Book" panose="020B0503020102020204" pitchFamily="34" charset="0"/>
              </a:rPr>
              <a:t>dari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Bisnis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ini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adalah</a:t>
            </a:r>
            <a:r>
              <a:rPr lang="en-US" sz="4500" dirty="0">
                <a:latin typeface="Franklin Gothic Book" panose="020B0503020102020204" pitchFamily="34" charset="0"/>
              </a:rPr>
              <a:t> AGEN HPAI, yang </a:t>
            </a:r>
            <a:r>
              <a:rPr lang="en-US" sz="4500" dirty="0" err="1">
                <a:latin typeface="Franklin Gothic Book" panose="020B0503020102020204" pitchFamily="34" charset="0"/>
              </a:rPr>
              <a:t>INTInya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adalah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>
                <a:solidFill>
                  <a:srgbClr val="C00000"/>
                </a:solidFill>
                <a:latin typeface="Franklin Gothic Demi Cond" panose="020B0706030402020204" pitchFamily="34" charset="0"/>
              </a:rPr>
              <a:t>REKRUTMEN</a:t>
            </a:r>
            <a:r>
              <a:rPr lang="en-US" sz="4500" dirty="0">
                <a:latin typeface="Franklin Gothic Book" panose="020B0503020102020204" pitchFamily="34" charset="0"/>
              </a:rPr>
              <a:t> AGEN BARU</a:t>
            </a:r>
          </a:p>
        </p:txBody>
      </p:sp>
    </p:spTree>
    <p:extLst>
      <p:ext uri="{BB962C8B-B14F-4D97-AF65-F5344CB8AC3E}">
        <p14:creationId xmlns:p14="http://schemas.microsoft.com/office/powerpoint/2010/main" val="21857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O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KSIGEN</a:t>
            </a:r>
            <a:endParaRPr lang="en-US" sz="525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>
                <a:latin typeface="Franklin Gothic Book" panose="020B0503020102020204" pitchFamily="34" charset="0"/>
              </a:rPr>
              <a:t>OKSIGEN </a:t>
            </a:r>
            <a:r>
              <a:rPr lang="en-US" sz="4500" dirty="0" err="1">
                <a:latin typeface="Franklin Gothic Book" panose="020B0503020102020204" pitchFamily="34" charset="0"/>
              </a:rPr>
              <a:t>dari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Bisnis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ini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adalah</a:t>
            </a:r>
            <a:r>
              <a:rPr lang="en-US" sz="4500" dirty="0">
                <a:latin typeface="Franklin Gothic Book" panose="020B0503020102020204" pitchFamily="34" charset="0"/>
              </a:rPr>
              <a:t> PRODUK, yang </a:t>
            </a:r>
            <a:r>
              <a:rPr lang="en-US" sz="4500" dirty="0" err="1">
                <a:latin typeface="Franklin Gothic Book" panose="020B0503020102020204" pitchFamily="34" charset="0"/>
              </a:rPr>
              <a:t>INTInya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latin typeface="Franklin Gothic Book" panose="020B0503020102020204" pitchFamily="34" charset="0"/>
              </a:rPr>
              <a:t>adalah</a:t>
            </a:r>
            <a:r>
              <a:rPr lang="en-US" sz="4500" dirty="0">
                <a:latin typeface="Franklin Gothic Book" panose="020B0503020102020204" pitchFamily="34" charset="0"/>
              </a:rPr>
              <a:t> </a:t>
            </a:r>
            <a:r>
              <a:rPr lang="en-US" sz="4500" dirty="0" err="1">
                <a:solidFill>
                  <a:schemeClr val="accent1">
                    <a:lumMod val="75000"/>
                  </a:schemeClr>
                </a:solidFill>
                <a:latin typeface="Franklin Gothic Demi Cond" panose="020B0706030402020204" pitchFamily="34" charset="0"/>
              </a:rPr>
              <a:t>AgenSTOK</a:t>
            </a:r>
            <a:r>
              <a:rPr lang="en-US" sz="4500" dirty="0">
                <a:latin typeface="Franklin Gothic Book" panose="020B0503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Minimal </a:t>
            </a:r>
            <a:r>
              <a:rPr lang="en-US" sz="3000" dirty="0" err="1">
                <a:latin typeface="Franklin Gothic Book" panose="020B0503020102020204" pitchFamily="34" charset="0"/>
              </a:rPr>
              <a:t>punya</a:t>
            </a:r>
            <a:r>
              <a:rPr lang="en-US" sz="3000" dirty="0">
                <a:latin typeface="Franklin Gothic Book" panose="020B0503020102020204" pitchFamily="34" charset="0"/>
              </a:rPr>
              <a:t> 18 </a:t>
            </a:r>
            <a:r>
              <a:rPr lang="en-US" sz="3000" dirty="0" err="1">
                <a:latin typeface="Franklin Gothic Book" panose="020B0503020102020204" pitchFamily="34" charset="0"/>
              </a:rPr>
              <a:t>AgenSTOK</a:t>
            </a:r>
            <a:r>
              <a:rPr lang="en-US" sz="3000" dirty="0">
                <a:latin typeface="Franklin Gothic Book" panose="020B0503020102020204" pitchFamily="34" charset="0"/>
              </a:rPr>
              <a:t> di 6 </a:t>
            </a:r>
            <a:r>
              <a:rPr lang="en-US" sz="3000" dirty="0" err="1">
                <a:latin typeface="Franklin Gothic Book" panose="020B0503020102020204" pitchFamily="34" charset="0"/>
              </a:rPr>
              <a:t>Jalur</a:t>
            </a:r>
            <a:r>
              <a:rPr lang="en-US" sz="3000" dirty="0">
                <a:latin typeface="Franklin Gothic Book" panose="020B0503020102020204" pitchFamily="34" charset="0"/>
              </a:rPr>
              <a:t> </a:t>
            </a:r>
            <a:r>
              <a:rPr lang="en-US" sz="3000" dirty="0" err="1">
                <a:latin typeface="Franklin Gothic Book" panose="020B0503020102020204" pitchFamily="34" charset="0"/>
              </a:rPr>
              <a:t>berbeda</a:t>
            </a:r>
            <a:r>
              <a:rPr lang="en-US" sz="3000" dirty="0">
                <a:latin typeface="Franklin Gothic Book" panose="020B0503020102020204" pitchFamily="34" charset="0"/>
              </a:rPr>
              <a:t>, </a:t>
            </a:r>
            <a:r>
              <a:rPr lang="en-US" sz="3000" dirty="0" err="1">
                <a:latin typeface="Franklin Gothic Book" panose="020B0503020102020204" pitchFamily="34" charset="0"/>
              </a:rPr>
              <a:t>dengan</a:t>
            </a:r>
            <a:r>
              <a:rPr lang="en-US" sz="3000" dirty="0">
                <a:latin typeface="Franklin Gothic Book" panose="020B0503020102020204" pitchFamily="34" charset="0"/>
              </a:rPr>
              <a:t> </a:t>
            </a:r>
            <a:r>
              <a:rPr lang="en-US" sz="3000" dirty="0" err="1">
                <a:latin typeface="Franklin Gothic Book" panose="020B0503020102020204" pitchFamily="34" charset="0"/>
              </a:rPr>
              <a:t>Omset</a:t>
            </a:r>
            <a:r>
              <a:rPr lang="en-US" sz="3000" dirty="0">
                <a:latin typeface="Franklin Gothic Book" panose="020B0503020102020204" pitchFamily="34" charset="0"/>
              </a:rPr>
              <a:t> per STK @ 2000 </a:t>
            </a:r>
            <a:r>
              <a:rPr lang="en-US" sz="3000" dirty="0" err="1">
                <a:latin typeface="Franklin Gothic Book" panose="020B0503020102020204" pitchFamily="34" charset="0"/>
              </a:rPr>
              <a:t>Poin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28860"/>
      </p:ext>
    </p:extLst>
  </p:cSld>
  <p:clrMapOvr>
    <a:masterClrMapping/>
  </p:clrMapOvr>
</p:sld>
</file>

<file path=ppt/theme/theme1.xml><?xml version="1.0" encoding="utf-8"?>
<a:theme xmlns:a="http://schemas.openxmlformats.org/drawingml/2006/main" name="HNI HPAI 2017 Orany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.potx" id="{990F719C-1951-4FB7-92F0-04566C132148}" vid="{0B8706B2-85E3-4139-83FF-D75D4565A9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Oranye</Template>
  <TotalTime>1738</TotalTime>
  <Words>69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Demi Cond</vt:lpstr>
      <vt:lpstr>Franklin Gothic Heavy</vt:lpstr>
      <vt:lpstr>Franklin Gothic Medium Cond</vt:lpstr>
      <vt:lpstr>HNI HPAI 2017 Oranye</vt:lpstr>
      <vt:lpstr>STRATEGI JoDOh</vt:lpstr>
      <vt:lpstr>PowerPoint Presentation</vt:lpstr>
      <vt:lpstr>JANTUNG</vt:lpstr>
      <vt:lpstr>DARAH</vt:lpstr>
      <vt:lpstr>OKSIGEN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53</cp:revision>
  <dcterms:created xsi:type="dcterms:W3CDTF">2016-10-09T13:29:16Z</dcterms:created>
  <dcterms:modified xsi:type="dcterms:W3CDTF">2016-12-24T08:04:24Z</dcterms:modified>
</cp:coreProperties>
</file>