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58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5EE8"/>
    <a:srgbClr val="9966FF"/>
    <a:srgbClr val="9A57CD"/>
    <a:srgbClr val="981FDB"/>
    <a:srgbClr val="FD8003"/>
    <a:srgbClr val="009ED6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869C0-7033-4353-8D1C-8C2264FDE452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EB0A4-CABA-47D9-965A-3388D7606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29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4"/>
          <p:cNvGrpSpPr/>
          <p:nvPr/>
        </p:nvGrpSpPr>
        <p:grpSpPr>
          <a:xfrm>
            <a:off x="3655644" y="5023013"/>
            <a:ext cx="1830756" cy="1121594"/>
            <a:chOff x="3295195" y="4150630"/>
            <a:chExt cx="2553610" cy="1564444"/>
          </a:xfrm>
        </p:grpSpPr>
        <p:grpSp>
          <p:nvGrpSpPr>
            <p:cNvPr id="58" name="Group 57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139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0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1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2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3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4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5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6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7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8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9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0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1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2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3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4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5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6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7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8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9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0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1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2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3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4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5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6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7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8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9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0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1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2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3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4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136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7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8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132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3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4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5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123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4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5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6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7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8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9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0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1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115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6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7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8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9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0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1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2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110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1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2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3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4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102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3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4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5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6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107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8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9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63" name="Group 62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90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1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2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3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4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5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71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2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3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4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5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6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7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8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9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0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1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2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3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4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5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6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7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8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9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66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67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68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69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0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61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cxnSp>
        <p:nvCxnSpPr>
          <p:cNvPr id="210" name="Straight Connector 209"/>
          <p:cNvCxnSpPr/>
          <p:nvPr/>
        </p:nvCxnSpPr>
        <p:spPr>
          <a:xfrm>
            <a:off x="4378732" y="1604544"/>
            <a:ext cx="475701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244885" y="2242045"/>
            <a:ext cx="1685709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613988" y="164298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376968" y="164166"/>
            <a:ext cx="721427" cy="1137633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2508239" y="164164"/>
            <a:ext cx="1314345" cy="20726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H="1">
            <a:off x="1739256" y="1300906"/>
            <a:ext cx="596822" cy="94114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344178" y="1300904"/>
            <a:ext cx="754216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4755280" y="172113"/>
            <a:ext cx="908372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/>
          <p:cNvSpPr/>
          <p:nvPr/>
        </p:nvSpPr>
        <p:spPr>
          <a:xfrm>
            <a:off x="3027298" y="2007318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19" name="Straight Connector 218"/>
          <p:cNvCxnSpPr/>
          <p:nvPr/>
        </p:nvCxnSpPr>
        <p:spPr>
          <a:xfrm>
            <a:off x="3734502" y="2231986"/>
            <a:ext cx="1037714" cy="1006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8257" y="164164"/>
            <a:ext cx="502875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4509434" y="813669"/>
            <a:ext cx="4626311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4094423" y="165344"/>
            <a:ext cx="415011" cy="64832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3589131" y="172115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3641829" y="445112"/>
            <a:ext cx="1530209" cy="24130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Oval 224"/>
          <p:cNvSpPr/>
          <p:nvPr/>
        </p:nvSpPr>
        <p:spPr>
          <a:xfrm>
            <a:off x="5137471" y="2417965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6" name="Straight Connector 225"/>
          <p:cNvCxnSpPr/>
          <p:nvPr/>
        </p:nvCxnSpPr>
        <p:spPr>
          <a:xfrm flipH="1">
            <a:off x="5699304" y="813669"/>
            <a:ext cx="1301447" cy="205228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8256" y="813669"/>
            <a:ext cx="2029410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41618" y="809616"/>
            <a:ext cx="901320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8190952" y="2"/>
            <a:ext cx="513413" cy="80961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397847"/>
            <a:ext cx="6858000" cy="562910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3031259"/>
            <a:ext cx="7772400" cy="1317368"/>
          </a:xfrm>
        </p:spPr>
        <p:txBody>
          <a:bodyPr anchor="b">
            <a:noAutofit/>
          </a:bodyPr>
          <a:lstStyle>
            <a:lvl1pPr algn="ctr">
              <a:defRPr sz="450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MASTER TITLE</a:t>
            </a:r>
          </a:p>
        </p:txBody>
      </p:sp>
      <p:pic>
        <p:nvPicPr>
          <p:cNvPr id="234" name="Picture 23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80" y="6381858"/>
            <a:ext cx="2175072" cy="158890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87" y="1829564"/>
            <a:ext cx="886356" cy="699576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006" y="677267"/>
            <a:ext cx="780920" cy="1020662"/>
          </a:xfrm>
          <a:prstGeom prst="rect">
            <a:avLst/>
          </a:prstGeom>
        </p:spPr>
      </p:pic>
      <p:sp>
        <p:nvSpPr>
          <p:cNvPr id="345" name="Freeform: Shape 344"/>
          <p:cNvSpPr/>
          <p:nvPr/>
        </p:nvSpPr>
        <p:spPr>
          <a:xfrm>
            <a:off x="8224812" y="0"/>
            <a:ext cx="919188" cy="801750"/>
          </a:xfrm>
          <a:custGeom>
            <a:avLst/>
            <a:gdLst>
              <a:gd name="connsiteX0" fmla="*/ 511628 w 919188"/>
              <a:gd name="connsiteY0" fmla="*/ 0 h 810986"/>
              <a:gd name="connsiteX1" fmla="*/ 919188 w 919188"/>
              <a:gd name="connsiteY1" fmla="*/ 0 h 810986"/>
              <a:gd name="connsiteX2" fmla="*/ 919188 w 919188"/>
              <a:gd name="connsiteY2" fmla="*/ 810986 h 810986"/>
              <a:gd name="connsiteX3" fmla="*/ 0 w 919188"/>
              <a:gd name="connsiteY3" fmla="*/ 810986 h 81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188" h="810986">
                <a:moveTo>
                  <a:pt x="511628" y="0"/>
                </a:moveTo>
                <a:lnTo>
                  <a:pt x="919188" y="0"/>
                </a:lnTo>
                <a:lnTo>
                  <a:pt x="919188" y="810986"/>
                </a:lnTo>
                <a:lnTo>
                  <a:pt x="0" y="810986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6339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8532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2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313760"/>
          </a:xfrm>
        </p:spPr>
        <p:txBody>
          <a:bodyPr vert="eaVert"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3137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42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532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Freeform: Shape 20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Freeform: Shape 2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6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/>
          <p:cNvGrpSpPr/>
          <p:nvPr/>
        </p:nvGrpSpPr>
        <p:grpSpPr>
          <a:xfrm>
            <a:off x="2926239" y="3946765"/>
            <a:ext cx="3289568" cy="2015320"/>
            <a:chOff x="3295195" y="4150630"/>
            <a:chExt cx="2553610" cy="1564444"/>
          </a:xfrm>
        </p:grpSpPr>
        <p:grpSp>
          <p:nvGrpSpPr>
            <p:cNvPr id="171" name="Group 170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252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3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4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5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6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7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8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9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0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1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2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3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4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5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6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7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8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9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0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1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2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3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4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5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6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7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8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9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0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1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2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3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4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5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6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7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249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50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51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0" name="Group 209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245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6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7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8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236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7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8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9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0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1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2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3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4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2" name="Group 211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228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9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0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1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2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3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4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5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3" name="Group 212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223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4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5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6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7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4" name="Group 213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215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6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7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8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9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220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1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2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grpSp>
          <p:nvGrpSpPr>
            <p:cNvPr id="173" name="Group 172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176" name="Group 175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203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4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5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6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7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8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184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5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6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7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8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9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0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1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2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3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4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5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6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7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8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9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0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1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2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179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0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1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2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3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174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5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288" name="Picture 2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08" y="526679"/>
            <a:ext cx="986911" cy="778942"/>
          </a:xfrm>
          <a:prstGeom prst="rect">
            <a:avLst/>
          </a:prstGeom>
        </p:spPr>
      </p:pic>
      <p:pic>
        <p:nvPicPr>
          <p:cNvPr id="289" name="Picture 28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887" y="284216"/>
            <a:ext cx="780920" cy="1020662"/>
          </a:xfrm>
          <a:prstGeom prst="rect">
            <a:avLst/>
          </a:prstGeom>
        </p:spPr>
      </p:pic>
      <p:sp>
        <p:nvSpPr>
          <p:cNvPr id="290" name="Rectangle 54"/>
          <p:cNvSpPr/>
          <p:nvPr/>
        </p:nvSpPr>
        <p:spPr>
          <a:xfrm>
            <a:off x="4094422" y="883043"/>
            <a:ext cx="802014" cy="649504"/>
          </a:xfrm>
          <a:custGeom>
            <a:avLst/>
            <a:gdLst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0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536946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536946 w 666956"/>
              <a:gd name="connsiteY2" fmla="*/ 650679 h 650679"/>
              <a:gd name="connsiteX3" fmla="*/ 416031 w 666956"/>
              <a:gd name="connsiteY3" fmla="*/ 650679 h 650679"/>
              <a:gd name="connsiteX4" fmla="*/ 0 w 666956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608451 w 666956"/>
              <a:gd name="connsiteY2" fmla="*/ 287065 h 650679"/>
              <a:gd name="connsiteX3" fmla="*/ 536946 w 666956"/>
              <a:gd name="connsiteY3" fmla="*/ 650679 h 650679"/>
              <a:gd name="connsiteX4" fmla="*/ 416031 w 666956"/>
              <a:gd name="connsiteY4" fmla="*/ 650679 h 650679"/>
              <a:gd name="connsiteX5" fmla="*/ 0 w 666956"/>
              <a:gd name="connsiteY5" fmla="*/ 0 h 650679"/>
              <a:gd name="connsiteX0" fmla="*/ 0 w 803465"/>
              <a:gd name="connsiteY0" fmla="*/ 0 h 650679"/>
              <a:gd name="connsiteX1" fmla="*/ 666956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  <a:gd name="connsiteX0" fmla="*/ 0 w 803465"/>
              <a:gd name="connsiteY0" fmla="*/ 0 h 650679"/>
              <a:gd name="connsiteX1" fmla="*/ 660455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465" h="650679">
                <a:moveTo>
                  <a:pt x="0" y="0"/>
                </a:moveTo>
                <a:lnTo>
                  <a:pt x="660455" y="2167"/>
                </a:lnTo>
                <a:lnTo>
                  <a:pt x="803465" y="230727"/>
                </a:lnTo>
                <a:lnTo>
                  <a:pt x="536946" y="650679"/>
                </a:lnTo>
                <a:lnTo>
                  <a:pt x="416031" y="650679"/>
                </a:lnTo>
                <a:lnTo>
                  <a:pt x="0" y="0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91" name="Group 290"/>
          <p:cNvGrpSpPr/>
          <p:nvPr/>
        </p:nvGrpSpPr>
        <p:grpSpPr>
          <a:xfrm>
            <a:off x="8257" y="25604"/>
            <a:ext cx="9135745" cy="3711396"/>
            <a:chOff x="0" y="-463505"/>
            <a:chExt cx="9152271" cy="3718112"/>
          </a:xfrm>
        </p:grpSpPr>
        <p:cxnSp>
          <p:nvCxnSpPr>
            <p:cNvPr id="292" name="Straight Connector 291"/>
            <p:cNvCxnSpPr/>
            <p:nvPr/>
          </p:nvCxnSpPr>
          <p:spPr>
            <a:xfrm>
              <a:off x="4378382" y="1838471"/>
              <a:ext cx="4765617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1238865" y="2477126"/>
              <a:ext cx="1688758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1608636" y="395617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2372996" y="395485"/>
              <a:ext cx="722732" cy="1139692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flipH="1">
              <a:off x="2504504" y="395485"/>
              <a:ext cx="1316723" cy="207637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flipH="1">
              <a:off x="1734130" y="1534282"/>
              <a:ext cx="597902" cy="94284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2340147" y="1534282"/>
              <a:ext cx="7555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4755610" y="403448"/>
              <a:ext cx="910015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Oval 299"/>
            <p:cNvSpPr/>
            <p:nvPr/>
          </p:nvSpPr>
          <p:spPr>
            <a:xfrm>
              <a:off x="3024502" y="224197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01" name="Straight Connector 300"/>
            <p:cNvCxnSpPr/>
            <p:nvPr/>
          </p:nvCxnSpPr>
          <p:spPr>
            <a:xfrm>
              <a:off x="3732986" y="2467048"/>
              <a:ext cx="1039591" cy="1007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0" y="395485"/>
              <a:ext cx="5037849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4509319" y="1046165"/>
              <a:ext cx="46346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4093558" y="396667"/>
              <a:ext cx="415762" cy="64949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flipH="1">
              <a:off x="3587352" y="403448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3640145" y="676941"/>
              <a:ext cx="1532977" cy="2417387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Oval 306"/>
            <p:cNvSpPr/>
            <p:nvPr/>
          </p:nvSpPr>
          <p:spPr>
            <a:xfrm>
              <a:off x="5138492" y="265336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08" name="Straight Connector 307"/>
            <p:cNvCxnSpPr/>
            <p:nvPr/>
          </p:nvCxnSpPr>
          <p:spPr>
            <a:xfrm flipH="1">
              <a:off x="5701342" y="1046165"/>
              <a:ext cx="1303801" cy="205599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>
              <a:off x="0" y="1046165"/>
              <a:ext cx="2033081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333965" y="1042103"/>
              <a:ext cx="902950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H="1">
              <a:off x="8197496" y="-463505"/>
              <a:ext cx="954775" cy="1505609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127945"/>
            <a:ext cx="6858000" cy="56291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1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2660525"/>
            <a:ext cx="7772400" cy="1227223"/>
          </a:xfrm>
        </p:spPr>
        <p:txBody>
          <a:bodyPr anchor="t">
            <a:normAutofit/>
          </a:bodyPr>
          <a:lstStyle>
            <a:lvl1pPr algn="ctr">
              <a:defRPr sz="37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314" name="Picture 31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817" y="6242865"/>
            <a:ext cx="3280599" cy="23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53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z="900" smtClean="0"/>
              <a:pPr/>
              <a:t>12/24/2016</a:t>
            </a:fld>
            <a:endParaRPr lang="en-US" sz="90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z="900" smtClean="0"/>
              <a:pPr/>
              <a:t>‹#›</a:t>
            </a:fld>
            <a:endParaRPr lang="en-US" sz="900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1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166622" cy="1325563"/>
          </a:xfrm>
        </p:spPr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z="900" smtClean="0"/>
              <a:pPr/>
              <a:t>12/24/2016</a:t>
            </a:fld>
            <a:endParaRPr lang="en-US" sz="90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z="900" smtClean="0"/>
              <a:pPr/>
              <a:t>‹#›</a:t>
            </a:fld>
            <a:endParaRPr lang="en-US" sz="900"/>
          </a:p>
        </p:txBody>
      </p:sp>
      <p:sp>
        <p:nvSpPr>
          <p:cNvPr id="12" name="Rectangle 11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4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9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reeform: Shape 9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4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635859"/>
          </a:xfrm>
        </p:spPr>
        <p:txBody>
          <a:bodyPr/>
          <a:lstStyle>
            <a:lvl1pPr>
              <a:defRPr sz="2400">
                <a:latin typeface="Franklin Gothic Medium Cond" panose="020B0606030402020204" pitchFamily="34" charset="0"/>
              </a:defRPr>
            </a:lvl1pPr>
            <a:lvl2pPr>
              <a:defRPr sz="2100">
                <a:latin typeface="Franklin Gothic Medium Cond" panose="020B0606030402020204" pitchFamily="34" charset="0"/>
              </a:defRPr>
            </a:lvl2pPr>
            <a:lvl3pPr>
              <a:defRPr sz="1800">
                <a:latin typeface="Franklin Gothic Medium Cond" panose="020B0606030402020204" pitchFamily="34" charset="0"/>
              </a:defRPr>
            </a:lvl3pPr>
            <a:lvl4pPr>
              <a:defRPr sz="1500">
                <a:latin typeface="Franklin Gothic Medium Cond" panose="020B0606030402020204" pitchFamily="34" charset="0"/>
              </a:defRPr>
            </a:lvl4pPr>
            <a:lvl5pPr>
              <a:defRPr sz="1500">
                <a:latin typeface="Franklin Gothic Medium Cond" panose="020B06060304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625635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14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635859"/>
          </a:xfrm>
        </p:spPr>
        <p:txBody>
          <a:bodyPr anchor="t"/>
          <a:lstStyle>
            <a:lvl1pPr marL="0" indent="0">
              <a:buNone/>
              <a:defRPr sz="2400"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625635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7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023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97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928968" y="284205"/>
            <a:ext cx="586383" cy="1278843"/>
            <a:chOff x="3028950" y="-2082788"/>
            <a:chExt cx="3086100" cy="6730473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8950" y="2210315"/>
              <a:ext cx="3086100" cy="243737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997" y="-2082788"/>
              <a:ext cx="3048006" cy="3983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339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368E3D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345024"/>
            <a:ext cx="7772400" cy="1317368"/>
          </a:xfrm>
        </p:spPr>
        <p:txBody>
          <a:bodyPr/>
          <a:lstStyle/>
          <a:p>
            <a:r>
              <a:rPr lang="en-US" sz="6000" dirty="0"/>
              <a:t>4 KONSEP </a:t>
            </a:r>
            <a:r>
              <a:rPr lang="en-US" sz="8000" dirty="0" err="1">
                <a:solidFill>
                  <a:srgbClr val="92D050"/>
                </a:solidFill>
              </a:rPr>
              <a:t>RuMUS</a:t>
            </a:r>
            <a:r>
              <a:rPr lang="en-US" sz="8000" dirty="0">
                <a:solidFill>
                  <a:srgbClr val="92D050"/>
                </a:solidFill>
              </a:rPr>
              <a:t> </a:t>
            </a:r>
            <a:r>
              <a:rPr lang="en-US" sz="6000" dirty="0"/>
              <a:t>SUKSES</a:t>
            </a:r>
          </a:p>
        </p:txBody>
      </p:sp>
    </p:spTree>
    <p:extLst>
      <p:ext uri="{BB962C8B-B14F-4D97-AF65-F5344CB8AC3E}">
        <p14:creationId xmlns:p14="http://schemas.microsoft.com/office/powerpoint/2010/main" val="213921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6965" y="1780198"/>
            <a:ext cx="5195252" cy="486211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Ru</a:t>
            </a:r>
            <a:r>
              <a:rPr lang="en-US" sz="6600" dirty="0" err="1">
                <a:solidFill>
                  <a:schemeClr val="accent6"/>
                </a:solidFill>
                <a:latin typeface="Franklin Gothic Heavy" panose="020B0903020102020204" pitchFamily="34" charset="0"/>
              </a:rPr>
              <a:t>mahan</a:t>
            </a:r>
            <a:endParaRPr lang="en-US" sz="6600" dirty="0">
              <a:solidFill>
                <a:schemeClr val="accent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5153" y="4275029"/>
            <a:ext cx="2384250" cy="74000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KONSEP</a:t>
            </a:r>
            <a:b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</a:br>
            <a:r>
              <a:rPr lang="en-US" sz="4050" dirty="0" err="1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RuMUS</a:t>
            </a:r>
            <a:r>
              <a:rPr lang="en-US" sz="405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 SUKSES</a:t>
            </a:r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865344" y="1480874"/>
            <a:ext cx="778256" cy="77825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2865344" y="2540249"/>
            <a:ext cx="778256" cy="77825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2865344" y="3594111"/>
            <a:ext cx="778256" cy="77825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2865344" y="4651463"/>
            <a:ext cx="778256" cy="77825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45572" y="857251"/>
            <a:ext cx="737886" cy="161364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: Rounded Corners 14"/>
          <p:cNvSpPr/>
          <p:nvPr/>
        </p:nvSpPr>
        <p:spPr>
          <a:xfrm rot="703453">
            <a:off x="1185828" y="1586235"/>
            <a:ext cx="1222136" cy="200972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287415" y="1786863"/>
            <a:ext cx="1163170" cy="17907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450" dirty="0">
                <a:solidFill>
                  <a:schemeClr val="bg1"/>
                </a:solidFill>
                <a:latin typeface="Franklin Gothic Heavy" panose="020B0903020102020204" pitchFamily="34" charset="0"/>
              </a:rPr>
              <a:t>4</a:t>
            </a:r>
            <a:endParaRPr lang="en-US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686965" y="2833176"/>
            <a:ext cx="5195252" cy="4862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M</a:t>
            </a:r>
            <a:r>
              <a:rPr lang="en-US" sz="6600" dirty="0" err="1">
                <a:solidFill>
                  <a:schemeClr val="accent6"/>
                </a:solidFill>
                <a:latin typeface="Franklin Gothic Heavy" panose="020B0903020102020204" pitchFamily="34" charset="0"/>
              </a:rPr>
              <a:t>urah</a:t>
            </a:r>
            <a:endParaRPr lang="en-US" sz="6600" dirty="0">
              <a:solidFill>
                <a:schemeClr val="accent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686965" y="3886155"/>
            <a:ext cx="5195252" cy="4862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U</a:t>
            </a:r>
            <a:r>
              <a:rPr lang="en-US" sz="6600" dirty="0" err="1">
                <a:solidFill>
                  <a:schemeClr val="accent6"/>
                </a:solidFill>
                <a:latin typeface="Franklin Gothic Heavy" panose="020B0903020102020204" pitchFamily="34" charset="0"/>
              </a:rPr>
              <a:t>ntung</a:t>
            </a:r>
            <a:endParaRPr lang="en-US" sz="6600" dirty="0">
              <a:solidFill>
                <a:schemeClr val="accent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686965" y="4939133"/>
            <a:ext cx="5195252" cy="4862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S</a:t>
            </a:r>
            <a:r>
              <a:rPr lang="en-US" sz="6600" dirty="0" err="1">
                <a:solidFill>
                  <a:schemeClr val="accent6"/>
                </a:solidFill>
                <a:latin typeface="Franklin Gothic Heavy" panose="020B0903020102020204" pitchFamily="34" charset="0"/>
              </a:rPr>
              <a:t>impel</a:t>
            </a:r>
            <a:endParaRPr lang="en-US" sz="6600" dirty="0">
              <a:solidFill>
                <a:schemeClr val="accent6"/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6175" y="1203610"/>
            <a:ext cx="516681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5400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50" dirty="0" err="1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RU</a:t>
            </a:r>
            <a:r>
              <a:rPr lang="en-US" sz="5250" dirty="0" err="1">
                <a:solidFill>
                  <a:schemeClr val="accent6"/>
                </a:solidFill>
                <a:latin typeface="Franklin Gothic Heavy" panose="020B0903020102020204" pitchFamily="34" charset="0"/>
              </a:rPr>
              <a:t>mahan</a:t>
            </a:r>
            <a:endParaRPr lang="en-US" sz="525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Bisnis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dari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Rumah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ke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Rumah</a:t>
            </a:r>
            <a:endParaRPr lang="en-US" sz="3750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Dari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rumah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yang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dikenalkan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HNI HPAI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suami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/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istri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anak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bapak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ibu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mertua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kakak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adik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seterusnya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kemudian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tetangga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saudara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teman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180159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5250" dirty="0" err="1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M</a:t>
            </a:r>
            <a:r>
              <a:rPr lang="en-US" sz="5250" dirty="0" err="1">
                <a:solidFill>
                  <a:schemeClr val="accent6"/>
                </a:solidFill>
                <a:latin typeface="Franklin Gothic Heavy" panose="020B0903020102020204" pitchFamily="34" charset="0"/>
              </a:rPr>
              <a:t>urah</a:t>
            </a:r>
            <a:endParaRPr lang="en-US" sz="5250" dirty="0">
              <a:solidFill>
                <a:schemeClr val="accent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Modal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semampunya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saja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&amp;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kompetitif</a:t>
            </a:r>
            <a:endParaRPr lang="en-US" sz="3750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HNI HPAI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hanya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 30rb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atau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 10rb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itupun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kembali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dalam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bentuk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fasilitas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yang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jauh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lebih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banyak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nilainya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(KTA, 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buku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Panduan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Buku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Katalog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Produk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 Page Web Online - AVO, 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Akses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10.000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lebih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Agenstok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dunia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Pembinaan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Online)</a:t>
            </a:r>
          </a:p>
        </p:txBody>
      </p:sp>
    </p:spTree>
    <p:extLst>
      <p:ext uri="{BB962C8B-B14F-4D97-AF65-F5344CB8AC3E}">
        <p14:creationId xmlns:p14="http://schemas.microsoft.com/office/powerpoint/2010/main" val="83555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5250" dirty="0" err="1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U</a:t>
            </a:r>
            <a:r>
              <a:rPr lang="en-US" sz="5250" dirty="0" err="1">
                <a:solidFill>
                  <a:schemeClr val="accent6"/>
                </a:solidFill>
                <a:latin typeface="Franklin Gothic Heavy" panose="020B0903020102020204" pitchFamily="34" charset="0"/>
              </a:rPr>
              <a:t>ntung</a:t>
            </a:r>
            <a:endParaRPr lang="en-US" sz="5250" dirty="0">
              <a:solidFill>
                <a:schemeClr val="accent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Dipakai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pribadi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untung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apalagi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mau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berbagi</a:t>
            </a:r>
            <a:endParaRPr lang="en-US" sz="3750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Dengan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memakai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produk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HNI HPAI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maka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sudah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mendapatkan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DISKON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bila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dijual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maka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akan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mendapatkan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untung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yang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lebih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apalagi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mengajak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mengembangkan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bisnisnya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348996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5250" dirty="0" err="1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S</a:t>
            </a:r>
            <a:r>
              <a:rPr lang="en-US" sz="5250" dirty="0" err="1">
                <a:solidFill>
                  <a:schemeClr val="accent6"/>
                </a:solidFill>
                <a:latin typeface="Franklin Gothic Heavy" panose="020B0903020102020204" pitchFamily="34" charset="0"/>
              </a:rPr>
              <a:t>impel</a:t>
            </a:r>
            <a:endParaRPr lang="en-US" sz="5250" dirty="0">
              <a:solidFill>
                <a:schemeClr val="accent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Mudah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dengan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memulai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dari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orang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terdekat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dengan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CERITA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pengalaman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pakai</a:t>
            </a:r>
            <a:r>
              <a:rPr lang="en-US" sz="375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75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produk</a:t>
            </a:r>
            <a:endParaRPr lang="en-US" sz="3750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Gunakanlah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produk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HNI HPAI yang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berkualitas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lalu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ceritakan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pengalamannya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kepada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siapa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saja</a:t>
            </a:r>
            <a:r>
              <a:rPr lang="en-US" sz="225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.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146717093"/>
      </p:ext>
    </p:extLst>
  </p:cSld>
  <p:clrMapOvr>
    <a:masterClrMapping/>
  </p:clrMapOvr>
</p:sld>
</file>

<file path=ppt/theme/theme1.xml><?xml version="1.0" encoding="utf-8"?>
<a:theme xmlns:a="http://schemas.openxmlformats.org/drawingml/2006/main" name="HNI HPAI 2017 Orany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NI HPAI 2017.potx" id="{990F719C-1951-4FB7-92F0-04566C132148}" vid="{0B8706B2-85E3-4139-83FF-D75D4565A9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HNI HPAI 2017 Oranye</Template>
  <TotalTime>2360</TotalTime>
  <Words>154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Franklin Gothic Demi Cond</vt:lpstr>
      <vt:lpstr>Franklin Gothic Heavy</vt:lpstr>
      <vt:lpstr>Franklin Gothic Medium Cond</vt:lpstr>
      <vt:lpstr>HNI HPAI 2017 Oranye</vt:lpstr>
      <vt:lpstr>4 KONSEP RuMUS SUKSES</vt:lpstr>
      <vt:lpstr>PowerPoint Presentation</vt:lpstr>
      <vt:lpstr>RUmahan</vt:lpstr>
      <vt:lpstr>Murah</vt:lpstr>
      <vt:lpstr>Untung</vt:lpstr>
      <vt:lpstr>Simpel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 SUKSES MAMPU</dc:title>
  <dc:creator>User</dc:creator>
  <cp:lastModifiedBy>User</cp:lastModifiedBy>
  <cp:revision>70</cp:revision>
  <dcterms:created xsi:type="dcterms:W3CDTF">2016-10-09T13:29:16Z</dcterms:created>
  <dcterms:modified xsi:type="dcterms:W3CDTF">2016-12-24T08:01:31Z</dcterms:modified>
</cp:coreProperties>
</file>