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2" r:id="rId2"/>
    <p:sldId id="269" r:id="rId3"/>
    <p:sldId id="268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C"/>
    <a:srgbClr val="B31DAC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F5387-F277-4BA1-B998-5A74B0D9F47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576E6-1A6A-4DAA-97B6-25938B6F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1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4"/>
          <p:cNvGrpSpPr/>
          <p:nvPr/>
        </p:nvGrpSpPr>
        <p:grpSpPr>
          <a:xfrm>
            <a:off x="3655644" y="5023013"/>
            <a:ext cx="1830756" cy="1121594"/>
            <a:chOff x="3295195" y="4150630"/>
            <a:chExt cx="2553610" cy="1564444"/>
          </a:xfrm>
        </p:grpSpPr>
        <p:grpSp>
          <p:nvGrpSpPr>
            <p:cNvPr id="58" name="Group 57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139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0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1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2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4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5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6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8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9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0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1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2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3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4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5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6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7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8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9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0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1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2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3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4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5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6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7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8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9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0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1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2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3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4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136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7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8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132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3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4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5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123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4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5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6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7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8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9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0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1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115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6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7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8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9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0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1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2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110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1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2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3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4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102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3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4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5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6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107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8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9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63" name="Group 62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90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1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2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3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4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5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71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2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3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4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5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6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7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8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9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0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1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2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3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4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5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6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7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8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9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66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7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8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9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0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61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cxnSp>
        <p:nvCxnSpPr>
          <p:cNvPr id="210" name="Straight Connector 209"/>
          <p:cNvCxnSpPr/>
          <p:nvPr/>
        </p:nvCxnSpPr>
        <p:spPr>
          <a:xfrm>
            <a:off x="4378732" y="1604544"/>
            <a:ext cx="475701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244885" y="2242045"/>
            <a:ext cx="1685709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613988" y="164298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376968" y="164166"/>
            <a:ext cx="721427" cy="1137633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2508239" y="164164"/>
            <a:ext cx="1314345" cy="20726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1739256" y="1300906"/>
            <a:ext cx="596822" cy="94114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344178" y="1300904"/>
            <a:ext cx="754216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4755280" y="172113"/>
            <a:ext cx="908372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3027298" y="2007318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3734502" y="2231986"/>
            <a:ext cx="1037714" cy="1006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257" y="164164"/>
            <a:ext cx="502875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4509434" y="813669"/>
            <a:ext cx="4626311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4094423" y="165344"/>
            <a:ext cx="415011" cy="64832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3589131" y="172115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641829" y="445112"/>
            <a:ext cx="1530209" cy="24130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/>
          <p:cNvSpPr/>
          <p:nvPr/>
        </p:nvSpPr>
        <p:spPr>
          <a:xfrm>
            <a:off x="5137471" y="2417965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6" name="Straight Connector 225"/>
          <p:cNvCxnSpPr/>
          <p:nvPr/>
        </p:nvCxnSpPr>
        <p:spPr>
          <a:xfrm flipH="1">
            <a:off x="5699304" y="813669"/>
            <a:ext cx="1301447" cy="205228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8256" y="813669"/>
            <a:ext cx="2029410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41618" y="809616"/>
            <a:ext cx="901320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8190952" y="2"/>
            <a:ext cx="513413" cy="80961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847"/>
            <a:ext cx="6858000" cy="56291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3031259"/>
            <a:ext cx="7772400" cy="1317368"/>
          </a:xfrm>
        </p:spPr>
        <p:txBody>
          <a:bodyPr anchor="b">
            <a:noAutofit/>
          </a:bodyPr>
          <a:lstStyle>
            <a:lvl1pPr algn="ctr">
              <a:defRPr sz="45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MASTER TITLE</a:t>
            </a:r>
          </a:p>
        </p:txBody>
      </p:sp>
      <p:pic>
        <p:nvPicPr>
          <p:cNvPr id="234" name="Picture 23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80" y="6381858"/>
            <a:ext cx="2175072" cy="15889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7" y="1829564"/>
            <a:ext cx="886356" cy="699576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06" y="677267"/>
            <a:ext cx="780920" cy="1020662"/>
          </a:xfrm>
          <a:prstGeom prst="rect">
            <a:avLst/>
          </a:prstGeom>
        </p:spPr>
      </p:pic>
      <p:sp>
        <p:nvSpPr>
          <p:cNvPr id="345" name="Freeform: Shape 344"/>
          <p:cNvSpPr/>
          <p:nvPr/>
        </p:nvSpPr>
        <p:spPr>
          <a:xfrm>
            <a:off x="8224812" y="0"/>
            <a:ext cx="919188" cy="801750"/>
          </a:xfrm>
          <a:custGeom>
            <a:avLst/>
            <a:gdLst>
              <a:gd name="connsiteX0" fmla="*/ 511628 w 919188"/>
              <a:gd name="connsiteY0" fmla="*/ 0 h 810986"/>
              <a:gd name="connsiteX1" fmla="*/ 919188 w 919188"/>
              <a:gd name="connsiteY1" fmla="*/ 0 h 810986"/>
              <a:gd name="connsiteX2" fmla="*/ 919188 w 919188"/>
              <a:gd name="connsiteY2" fmla="*/ 810986 h 810986"/>
              <a:gd name="connsiteX3" fmla="*/ 0 w 919188"/>
              <a:gd name="connsiteY3" fmla="*/ 810986 h 81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188" h="810986">
                <a:moveTo>
                  <a:pt x="511628" y="0"/>
                </a:moveTo>
                <a:lnTo>
                  <a:pt x="919188" y="0"/>
                </a:lnTo>
                <a:lnTo>
                  <a:pt x="919188" y="810986"/>
                </a:lnTo>
                <a:lnTo>
                  <a:pt x="0" y="810986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604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8532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9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313760"/>
          </a:xfrm>
        </p:spPr>
        <p:txBody>
          <a:bodyPr vert="eaVert"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3137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532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Freeform: Shape 20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Freeform: Shape 2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/>
          <p:nvPr/>
        </p:nvGrpSpPr>
        <p:grpSpPr>
          <a:xfrm>
            <a:off x="2926239" y="3946765"/>
            <a:ext cx="3289568" cy="2015320"/>
            <a:chOff x="3295195" y="4150630"/>
            <a:chExt cx="2553610" cy="1564444"/>
          </a:xfrm>
        </p:grpSpPr>
        <p:grpSp>
          <p:nvGrpSpPr>
            <p:cNvPr id="171" name="Group 170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252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3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4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6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7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8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9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0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1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2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3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4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5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6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7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8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9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0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1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2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3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4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5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7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8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9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0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1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2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3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4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5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6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7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249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0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1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0" name="Group 209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245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6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7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8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236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7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8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9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0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1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2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3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4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2" name="Group 211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228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9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0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1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2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3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4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5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3" name="Group 212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223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4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5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6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7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215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6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7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8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9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220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1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2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176" name="Group 175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203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4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5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6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7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8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184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5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6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7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8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9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0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1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2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3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4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5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6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7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8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9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0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1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2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179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0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1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2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3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174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5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288" name="Picture 2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08" y="526679"/>
            <a:ext cx="986911" cy="778942"/>
          </a:xfrm>
          <a:prstGeom prst="rect">
            <a:avLst/>
          </a:prstGeom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887" y="284216"/>
            <a:ext cx="780920" cy="1020662"/>
          </a:xfrm>
          <a:prstGeom prst="rect">
            <a:avLst/>
          </a:prstGeom>
        </p:spPr>
      </p:pic>
      <p:sp>
        <p:nvSpPr>
          <p:cNvPr id="290" name="Rectangle 54"/>
          <p:cNvSpPr/>
          <p:nvPr/>
        </p:nvSpPr>
        <p:spPr>
          <a:xfrm>
            <a:off x="4094422" y="883043"/>
            <a:ext cx="802014" cy="649504"/>
          </a:xfrm>
          <a:custGeom>
            <a:avLst/>
            <a:gdLst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0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536946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536946 w 666956"/>
              <a:gd name="connsiteY2" fmla="*/ 650679 h 650679"/>
              <a:gd name="connsiteX3" fmla="*/ 416031 w 666956"/>
              <a:gd name="connsiteY3" fmla="*/ 650679 h 650679"/>
              <a:gd name="connsiteX4" fmla="*/ 0 w 666956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608451 w 666956"/>
              <a:gd name="connsiteY2" fmla="*/ 287065 h 650679"/>
              <a:gd name="connsiteX3" fmla="*/ 536946 w 666956"/>
              <a:gd name="connsiteY3" fmla="*/ 650679 h 650679"/>
              <a:gd name="connsiteX4" fmla="*/ 416031 w 666956"/>
              <a:gd name="connsiteY4" fmla="*/ 650679 h 650679"/>
              <a:gd name="connsiteX5" fmla="*/ 0 w 666956"/>
              <a:gd name="connsiteY5" fmla="*/ 0 h 650679"/>
              <a:gd name="connsiteX0" fmla="*/ 0 w 803465"/>
              <a:gd name="connsiteY0" fmla="*/ 0 h 650679"/>
              <a:gd name="connsiteX1" fmla="*/ 666956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  <a:gd name="connsiteX0" fmla="*/ 0 w 803465"/>
              <a:gd name="connsiteY0" fmla="*/ 0 h 650679"/>
              <a:gd name="connsiteX1" fmla="*/ 660455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465" h="650679">
                <a:moveTo>
                  <a:pt x="0" y="0"/>
                </a:moveTo>
                <a:lnTo>
                  <a:pt x="660455" y="2167"/>
                </a:lnTo>
                <a:lnTo>
                  <a:pt x="803465" y="230727"/>
                </a:lnTo>
                <a:lnTo>
                  <a:pt x="536946" y="650679"/>
                </a:lnTo>
                <a:lnTo>
                  <a:pt x="416031" y="650679"/>
                </a:lnTo>
                <a:lnTo>
                  <a:pt x="0" y="0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91" name="Group 290"/>
          <p:cNvGrpSpPr/>
          <p:nvPr/>
        </p:nvGrpSpPr>
        <p:grpSpPr>
          <a:xfrm>
            <a:off x="8257" y="25604"/>
            <a:ext cx="9135745" cy="3711396"/>
            <a:chOff x="0" y="-463505"/>
            <a:chExt cx="9152271" cy="3718112"/>
          </a:xfrm>
        </p:grpSpPr>
        <p:cxnSp>
          <p:nvCxnSpPr>
            <p:cNvPr id="292" name="Straight Connector 291"/>
            <p:cNvCxnSpPr/>
            <p:nvPr/>
          </p:nvCxnSpPr>
          <p:spPr>
            <a:xfrm>
              <a:off x="4378382" y="1838471"/>
              <a:ext cx="4765617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1238865" y="2477126"/>
              <a:ext cx="1688758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1608636" y="395617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372996" y="395485"/>
              <a:ext cx="722732" cy="1139692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2504504" y="395485"/>
              <a:ext cx="1316723" cy="207637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H="1">
              <a:off x="1734130" y="1534282"/>
              <a:ext cx="597902" cy="94284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340147" y="1534282"/>
              <a:ext cx="7555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4755610" y="403448"/>
              <a:ext cx="910015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>
            <a:xfrm>
              <a:off x="3024502" y="224197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01" name="Straight Connector 300"/>
            <p:cNvCxnSpPr/>
            <p:nvPr/>
          </p:nvCxnSpPr>
          <p:spPr>
            <a:xfrm>
              <a:off x="3732986" y="2467048"/>
              <a:ext cx="1039591" cy="1007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0" y="395485"/>
              <a:ext cx="5037849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4509319" y="1046165"/>
              <a:ext cx="46346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4093558" y="396667"/>
              <a:ext cx="415762" cy="64949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>
              <a:off x="3587352" y="403448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3640145" y="676941"/>
              <a:ext cx="1532977" cy="2417387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Oval 306"/>
            <p:cNvSpPr/>
            <p:nvPr/>
          </p:nvSpPr>
          <p:spPr>
            <a:xfrm>
              <a:off x="5138492" y="265336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08" name="Straight Connector 307"/>
            <p:cNvCxnSpPr/>
            <p:nvPr/>
          </p:nvCxnSpPr>
          <p:spPr>
            <a:xfrm flipH="1">
              <a:off x="5701342" y="1046165"/>
              <a:ext cx="1303801" cy="205599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>
              <a:off x="0" y="1046165"/>
              <a:ext cx="2033081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333965" y="1042103"/>
              <a:ext cx="902950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H="1">
              <a:off x="8197496" y="-463505"/>
              <a:ext cx="954775" cy="1505609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127945"/>
            <a:ext cx="6858000" cy="56291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660525"/>
            <a:ext cx="7772400" cy="1227223"/>
          </a:xfrm>
        </p:spPr>
        <p:txBody>
          <a:bodyPr anchor="t">
            <a:normAutofit/>
          </a:bodyPr>
          <a:lstStyle>
            <a:lvl1pPr algn="ctr">
              <a:defRPr sz="37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314" name="Picture 31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817" y="6242865"/>
            <a:ext cx="3280599" cy="2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6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z="900" smtClean="0"/>
              <a:pPr/>
              <a:t>12/24/2016</a:t>
            </a:fld>
            <a:endParaRPr lang="en-US" sz="90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z="900" smtClean="0"/>
              <a:pPr/>
              <a:t>‹#›</a:t>
            </a:fld>
            <a:endParaRPr lang="en-US" sz="900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7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166622" cy="1325563"/>
          </a:xfrm>
        </p:spPr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z="900" smtClean="0"/>
              <a:pPr/>
              <a:t>12/24/2016</a:t>
            </a:fld>
            <a:endParaRPr lang="en-US" sz="90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z="900" smtClean="0"/>
              <a:pPr/>
              <a:t>‹#›</a:t>
            </a:fld>
            <a:endParaRPr lang="en-US" sz="900"/>
          </a:p>
        </p:txBody>
      </p:sp>
      <p:sp>
        <p:nvSpPr>
          <p:cNvPr id="12" name="Rectangle 11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5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7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reeform: Shape 9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8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635859"/>
          </a:xfrm>
        </p:spPr>
        <p:txBody>
          <a:bodyPr/>
          <a:lstStyle>
            <a:lvl1pPr>
              <a:defRPr sz="2400">
                <a:latin typeface="Franklin Gothic Medium Cond" panose="020B0606030402020204" pitchFamily="34" charset="0"/>
              </a:defRPr>
            </a:lvl1pPr>
            <a:lvl2pPr>
              <a:defRPr sz="2100">
                <a:latin typeface="Franklin Gothic Medium Cond" panose="020B0606030402020204" pitchFamily="34" charset="0"/>
              </a:defRPr>
            </a:lvl2pPr>
            <a:lvl3pPr>
              <a:defRPr sz="1800">
                <a:latin typeface="Franklin Gothic Medium Cond" panose="020B0606030402020204" pitchFamily="34" charset="0"/>
              </a:defRPr>
            </a:lvl3pPr>
            <a:lvl4pPr>
              <a:defRPr sz="1500">
                <a:latin typeface="Franklin Gothic Medium Cond" panose="020B0606030402020204" pitchFamily="34" charset="0"/>
              </a:defRPr>
            </a:lvl4pPr>
            <a:lvl5pPr>
              <a:defRPr sz="1500">
                <a:latin typeface="Franklin Gothic Medium Cond" panose="020B06060304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62563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3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635859"/>
          </a:xfrm>
        </p:spPr>
        <p:txBody>
          <a:bodyPr anchor="t"/>
          <a:lstStyle>
            <a:lvl1pPr marL="0" indent="0">
              <a:buNone/>
              <a:defRPr sz="2400"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62563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6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023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97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928968" y="284205"/>
            <a:ext cx="586383" cy="1278843"/>
            <a:chOff x="3028950" y="-2082788"/>
            <a:chExt cx="3086100" cy="6730473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950" y="2210315"/>
              <a:ext cx="3086100" cy="243737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997" y="-2082788"/>
              <a:ext cx="3048006" cy="3983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69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368E3D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RECRUIT TO </a:t>
            </a:r>
            <a:r>
              <a:rPr lang="en-US" sz="8800" dirty="0">
                <a:solidFill>
                  <a:srgbClr val="FFC000"/>
                </a:solidFill>
              </a:rPr>
              <a:t>WIN</a:t>
            </a:r>
          </a:p>
        </p:txBody>
      </p:sp>
    </p:spTree>
    <p:extLst>
      <p:ext uri="{BB962C8B-B14F-4D97-AF65-F5344CB8AC3E}">
        <p14:creationId xmlns:p14="http://schemas.microsoft.com/office/powerpoint/2010/main" val="131341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50" dirty="0">
                <a:solidFill>
                  <a:schemeClr val="accent6">
                    <a:lumMod val="75000"/>
                  </a:schemeClr>
                </a:solidFill>
              </a:rPr>
              <a:t>KERJA </a:t>
            </a:r>
            <a:r>
              <a:rPr lang="en-US" sz="5250" dirty="0">
                <a:solidFill>
                  <a:schemeClr val="accent6"/>
                </a:solidFill>
              </a:rPr>
              <a:t>CERDAS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250" dirty="0">
                <a:latin typeface="Franklin Gothic Book" panose="020B0503020102020204" pitchFamily="34" charset="0"/>
              </a:rPr>
              <a:t>Follow The System &amp; Follow the Leader.</a:t>
            </a:r>
          </a:p>
          <a:p>
            <a:pPr marL="0" indent="0">
              <a:buNone/>
            </a:pP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Bagaimana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bisa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orang 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biasa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, 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5 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Tahun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TEKUN BEKERJA di </a:t>
            </a:r>
            <a:r>
              <a:rPr lang="en-US" sz="2625" dirty="0">
                <a:solidFill>
                  <a:srgbClr val="92D050"/>
                </a:solidFill>
                <a:latin typeface="Franklin Gothic Demi Cond" panose="020B0706030402020204" pitchFamily="34" charset="0"/>
              </a:rPr>
              <a:t>HNI HPAI</a:t>
            </a:r>
            <a:r>
              <a:rPr lang="en-US" sz="2625" dirty="0">
                <a:solidFill>
                  <a:srgbClr val="92D050"/>
                </a:solidFill>
                <a:latin typeface="Franklin Gothic Book" panose="020B0503020102020204" pitchFamily="34" charset="0"/>
              </a:rPr>
              <a:t> 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berPENG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HASIL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AN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Rp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100juta per 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Bulan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? </a:t>
            </a:r>
            <a:b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&amp; &gt; Rp1MILYAR per </a:t>
            </a:r>
            <a:r>
              <a:rPr lang="en-US" sz="262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tahun</a:t>
            </a:r>
            <a:r>
              <a:rPr lang="en-US" sz="2625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!</a:t>
            </a:r>
            <a:endParaRPr lang="en-US" sz="225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5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7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err="1">
                <a:solidFill>
                  <a:schemeClr val="accent6">
                    <a:lumMod val="75000"/>
                  </a:schemeClr>
                </a:solidFill>
              </a:rPr>
              <a:t>Jalankan</a:t>
            </a:r>
            <a:r>
              <a:rPr lang="en-US" sz="4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500" dirty="0">
                <a:solidFill>
                  <a:schemeClr val="accent6"/>
                </a:solidFill>
              </a:rPr>
              <a:t>IDE </a:t>
            </a:r>
            <a:r>
              <a:rPr lang="en-US" sz="4500" dirty="0" err="1">
                <a:solidFill>
                  <a:schemeClr val="accent6"/>
                </a:solidFill>
              </a:rPr>
              <a:t>Besar</a:t>
            </a:r>
            <a:r>
              <a:rPr lang="en-US" sz="4500" dirty="0">
                <a:solidFill>
                  <a:schemeClr val="accent6"/>
                </a:solidFill>
              </a:rPr>
              <a:t> </a:t>
            </a:r>
            <a:r>
              <a:rPr lang="en-US" sz="4500" dirty="0" err="1">
                <a:solidFill>
                  <a:schemeClr val="accent6">
                    <a:lumMod val="75000"/>
                  </a:schemeClr>
                </a:solidFill>
              </a:rPr>
              <a:t>Anda</a:t>
            </a:r>
            <a:endParaRPr lang="en-US" sz="45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26469"/>
            <a:ext cx="222885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>
                <a:latin typeface="Franklin Gothic Demi Cond" panose="020B0706030402020204" pitchFamily="34" charset="0"/>
              </a:rPr>
              <a:t>5 </a:t>
            </a:r>
            <a:r>
              <a:rPr lang="en-US" sz="4500" dirty="0" err="1">
                <a:latin typeface="Franklin Gothic Demi Cond" panose="020B0706030402020204" pitchFamily="34" charset="0"/>
              </a:rPr>
              <a:t>Tahun</a:t>
            </a:r>
            <a:r>
              <a:rPr lang="en-US" sz="4500" dirty="0">
                <a:latin typeface="Franklin Gothic Demi Cond" panose="020B0706030402020204" pitchFamily="34" charset="0"/>
              </a:rPr>
              <a:t> TEKUN </a:t>
            </a:r>
            <a:r>
              <a:rPr lang="en-US" sz="4500" dirty="0" err="1">
                <a:latin typeface="Franklin Gothic Demi Cond" panose="020B0706030402020204" pitchFamily="34" charset="0"/>
              </a:rPr>
              <a:t>Rp</a:t>
            </a:r>
            <a:r>
              <a:rPr lang="en-US" sz="4500" dirty="0">
                <a:latin typeface="Franklin Gothic Demi Cond" panose="020B0706030402020204" pitchFamily="34" charset="0"/>
              </a:rPr>
              <a:t> 100 </a:t>
            </a:r>
            <a:r>
              <a:rPr lang="en-US" sz="4500" dirty="0" err="1">
                <a:latin typeface="Franklin Gothic Demi Cond" panose="020B0706030402020204" pitchFamily="34" charset="0"/>
              </a:rPr>
              <a:t>juta</a:t>
            </a:r>
            <a:r>
              <a:rPr lang="en-US" sz="4500" dirty="0">
                <a:latin typeface="Franklin Gothic Demi Cond" panose="020B0706030402020204" pitchFamily="34" charset="0"/>
              </a:rPr>
              <a:t> per </a:t>
            </a:r>
            <a:r>
              <a:rPr lang="en-US" sz="4500" dirty="0" err="1">
                <a:latin typeface="Franklin Gothic Demi Cond" panose="020B0706030402020204" pitchFamily="34" charset="0"/>
              </a:rPr>
              <a:t>Bulan</a:t>
            </a:r>
            <a:endParaRPr lang="en-US" sz="4500" dirty="0">
              <a:latin typeface="Franklin Gothic Demi Cond" panose="020B07060304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73606" y="2226469"/>
            <a:ext cx="4541744" cy="363308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dirty="0">
                <a:latin typeface="Franklin Gothic Demi Cond" panose="020B0706030402020204" pitchFamily="34" charset="0"/>
              </a:rPr>
              <a:t>BELI SEGERA JAM KERJA MEREKA!!!</a:t>
            </a:r>
            <a:br>
              <a:rPr lang="en-US" sz="13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Dan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biarkan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HPAI yang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akan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mengGAJI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mereka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dengan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PANTAS!!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dan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jauh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25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lebih</a:t>
            </a:r>
            <a:r>
              <a:rPr lang="en-US" sz="22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BAIK!!</a:t>
            </a:r>
          </a:p>
          <a:p>
            <a:pPr marL="0" indent="0">
              <a:buNone/>
            </a:pPr>
            <a:endParaRPr lang="en-US" sz="2250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sz="4500" dirty="0">
              <a:latin typeface="Franklin Gothic Demi Cond" panose="020B0706030402020204" pitchFamily="34" charset="0"/>
            </a:endParaRPr>
          </a:p>
        </p:txBody>
      </p:sp>
      <p:sp>
        <p:nvSpPr>
          <p:cNvPr id="5" name="Arrow: Chevron 4"/>
          <p:cNvSpPr/>
          <p:nvPr/>
        </p:nvSpPr>
        <p:spPr>
          <a:xfrm>
            <a:off x="2770093" y="2948268"/>
            <a:ext cx="887507" cy="192293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7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err="1">
                <a:solidFill>
                  <a:schemeClr val="accent6">
                    <a:lumMod val="75000"/>
                  </a:schemeClr>
                </a:solidFill>
              </a:rPr>
              <a:t>Bagaimana</a:t>
            </a:r>
            <a:r>
              <a:rPr lang="en-US" sz="4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500" dirty="0">
                <a:solidFill>
                  <a:schemeClr val="accent6"/>
                </a:solidFill>
              </a:rPr>
              <a:t>Cara </a:t>
            </a:r>
            <a:r>
              <a:rPr lang="en-US" sz="4500" dirty="0" err="1">
                <a:solidFill>
                  <a:schemeClr val="accent6"/>
                </a:solidFill>
              </a:rPr>
              <a:t>memBELInya</a:t>
            </a:r>
            <a:r>
              <a:rPr lang="en-US" sz="4500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45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26469"/>
            <a:ext cx="1825436" cy="3263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dirty="0">
                <a:latin typeface="Franklin Gothic Demi Cond" panose="020B0706030402020204" pitchFamily="34" charset="0"/>
              </a:rPr>
              <a:t>BELI SEGERA JAM KERJA MEREKA!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accent6"/>
                </a:solidFill>
                <a:latin typeface="Franklin Gothic Demi Cond" panose="020B0706030402020204" pitchFamily="34" charset="0"/>
              </a:rPr>
              <a:t>++&gt;&gt;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accent6"/>
                </a:solidFill>
                <a:latin typeface="Franklin Gothic Demi Cond" panose="020B0706030402020204" pitchFamily="34" charset="0"/>
              </a:rPr>
              <a:t>WAKTU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accent6"/>
                </a:solidFill>
                <a:latin typeface="Franklin Gothic Demi Cond" panose="020B0706030402020204" pitchFamily="34" charset="0"/>
              </a:rPr>
              <a:t>PRODUKTIF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3078" y="2226468"/>
            <a:ext cx="1952939" cy="3586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4050" dirty="0">
                <a:latin typeface="Franklin Gothic Demi Cond" panose="020B0706030402020204" pitchFamily="34" charset="0"/>
              </a:rPr>
              <a:t>REKRUT</a:t>
            </a:r>
          </a:p>
          <a:p>
            <a:pPr marL="0" indent="0">
              <a:buNone/>
            </a:pPr>
            <a:r>
              <a:rPr lang="nn-NO" sz="4050" dirty="0">
                <a:latin typeface="Franklin Gothic Demi Cond" panose="020B0706030402020204" pitchFamily="34" charset="0"/>
              </a:rPr>
              <a:t>REKRUT</a:t>
            </a:r>
          </a:p>
          <a:p>
            <a:pPr marL="0" indent="0">
              <a:buNone/>
            </a:pPr>
            <a:r>
              <a:rPr lang="nn-NO" sz="4050" dirty="0">
                <a:latin typeface="Franklin Gothic Demi Cond" panose="020B0706030402020204" pitchFamily="34" charset="0"/>
              </a:rPr>
              <a:t>REKRUT</a:t>
            </a:r>
          </a:p>
          <a:p>
            <a:pPr marL="0" indent="0">
              <a:buNone/>
            </a:pPr>
            <a:r>
              <a:rPr lang="nn-NO" sz="4050" dirty="0">
                <a:latin typeface="Franklin Gothic Demi Cond" panose="020B0706030402020204" pitchFamily="34" charset="0"/>
              </a:rPr>
              <a:t>REKRUT</a:t>
            </a:r>
          </a:p>
          <a:p>
            <a:pPr marL="0" indent="0">
              <a:buNone/>
            </a:pPr>
            <a:r>
              <a:rPr lang="nn-NO" sz="4050" dirty="0">
                <a:latin typeface="Franklin Gothic Demi Cond" panose="020B0706030402020204" pitchFamily="34" charset="0"/>
              </a:rPr>
              <a:t>REKRUT</a:t>
            </a:r>
            <a:endParaRPr lang="en-US" sz="3300" dirty="0">
              <a:latin typeface="Franklin Gothic Demi Cond" panose="020B0706030402020204" pitchFamily="34" charset="0"/>
            </a:endParaRPr>
          </a:p>
        </p:txBody>
      </p:sp>
      <p:sp>
        <p:nvSpPr>
          <p:cNvPr id="5" name="Arrow: Chevron 4"/>
          <p:cNvSpPr/>
          <p:nvPr/>
        </p:nvSpPr>
        <p:spPr>
          <a:xfrm>
            <a:off x="2472835" y="2948268"/>
            <a:ext cx="887507" cy="192293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305144" y="3212238"/>
            <a:ext cx="906859" cy="1941347"/>
            <a:chOff x="9704731" y="3503653"/>
            <a:chExt cx="742582" cy="158967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5918" y="3503653"/>
              <a:ext cx="660207" cy="8694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04731" y="4507229"/>
              <a:ext cx="742582" cy="586098"/>
            </a:xfrm>
            <a:prstGeom prst="rect">
              <a:avLst/>
            </a:prstGeom>
          </p:spPr>
        </p:pic>
      </p:grpSp>
      <p:sp>
        <p:nvSpPr>
          <p:cNvPr id="8" name="Arrow: Chevron 7"/>
          <p:cNvSpPr/>
          <p:nvPr/>
        </p:nvSpPr>
        <p:spPr>
          <a:xfrm>
            <a:off x="5764947" y="2896756"/>
            <a:ext cx="887507" cy="192293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911555" y="2248045"/>
            <a:ext cx="1570176" cy="88848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5400" dirty="0">
                <a:latin typeface="Franklin Gothic Demi Cond" panose="020B0706030402020204" pitchFamily="34" charset="0"/>
              </a:rPr>
              <a:t>Agen</a:t>
            </a:r>
            <a:endParaRPr lang="en-US" sz="4500" dirty="0"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2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50" dirty="0">
                <a:solidFill>
                  <a:schemeClr val="accent6">
                    <a:lumMod val="75000"/>
                  </a:schemeClr>
                </a:solidFill>
              </a:rPr>
              <a:t>Take </a:t>
            </a:r>
            <a:r>
              <a:rPr lang="en-US" sz="5250" dirty="0">
                <a:solidFill>
                  <a:schemeClr val="accent2"/>
                </a:solidFill>
              </a:rPr>
              <a:t>Action!!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sz="5250" dirty="0" err="1">
                <a:latin typeface="Franklin Gothic Book" panose="020B0503020102020204" pitchFamily="34" charset="0"/>
              </a:rPr>
              <a:t>Prospek</a:t>
            </a:r>
            <a:r>
              <a:rPr lang="en-US" sz="5250" dirty="0">
                <a:latin typeface="Franklin Gothic Book" panose="020B0503020102020204" pitchFamily="34" charset="0"/>
              </a:rPr>
              <a:t> 20x </a:t>
            </a:r>
            <a:r>
              <a:rPr lang="en-US" sz="5250" dirty="0" err="1">
                <a:latin typeface="Franklin Gothic Book" panose="020B0503020102020204" pitchFamily="34" charset="0"/>
              </a:rPr>
              <a:t>sehari</a:t>
            </a:r>
            <a:endParaRPr lang="en-US" sz="5250" dirty="0">
              <a:latin typeface="Franklin Gothic Book" panose="020B0503020102020204" pitchFamily="34" charset="0"/>
            </a:endParaRPr>
          </a:p>
          <a:p>
            <a:pPr marL="342900" indent="-342900"/>
            <a:r>
              <a:rPr lang="en-US" sz="5250" dirty="0">
                <a:latin typeface="Franklin Gothic Book" panose="020B0503020102020204" pitchFamily="34" charset="0"/>
              </a:rPr>
              <a:t>Home Meeting</a:t>
            </a:r>
          </a:p>
          <a:p>
            <a:pPr marL="342900" indent="-342900"/>
            <a:r>
              <a:rPr lang="en-US" sz="5250" dirty="0" err="1">
                <a:latin typeface="Franklin Gothic Book" panose="020B0503020102020204" pitchFamily="34" charset="0"/>
              </a:rPr>
              <a:t>Pembinaan</a:t>
            </a:r>
            <a:endParaRPr lang="en-US" sz="525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77822"/>
      </p:ext>
    </p:extLst>
  </p:cSld>
  <p:clrMapOvr>
    <a:masterClrMapping/>
  </p:clrMapOvr>
</p:sld>
</file>

<file path=ppt/theme/theme1.xml><?xml version="1.0" encoding="utf-8"?>
<a:theme xmlns:a="http://schemas.openxmlformats.org/drawingml/2006/main" name="HNI HPAI 2017 Orany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NI HPAI 2017.potx" id="{990F719C-1951-4FB7-92F0-04566C132148}" vid="{0B8706B2-85E3-4139-83FF-D75D4565A9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HNI HPAI 2017 Oranye</Template>
  <TotalTime>1724</TotalTime>
  <Words>77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 Cond</vt:lpstr>
      <vt:lpstr>Franklin Gothic Medium Cond</vt:lpstr>
      <vt:lpstr>HNI HPAI 2017 Oranye</vt:lpstr>
      <vt:lpstr>RECRUIT TO WIN</vt:lpstr>
      <vt:lpstr>KERJA CERDAS</vt:lpstr>
      <vt:lpstr>Jalankan IDE Besar Anda</vt:lpstr>
      <vt:lpstr>Bagaimana Cara memBELInya?</vt:lpstr>
      <vt:lpstr>Take Action!!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SUKSES MAMPU</dc:title>
  <dc:creator>User</dc:creator>
  <cp:lastModifiedBy>User</cp:lastModifiedBy>
  <cp:revision>49</cp:revision>
  <dcterms:created xsi:type="dcterms:W3CDTF">2016-10-09T13:29:16Z</dcterms:created>
  <dcterms:modified xsi:type="dcterms:W3CDTF">2016-12-24T08:06:17Z</dcterms:modified>
</cp:coreProperties>
</file>