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8" r:id="rId2"/>
    <p:sldId id="262" r:id="rId3"/>
    <p:sldId id="264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1C"/>
    <a:srgbClr val="B31DAC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F5387-F277-4BA1-B998-5A74B0D9F479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576E6-1A6A-4DAA-97B6-25938B6F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1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 174"/>
          <p:cNvGrpSpPr/>
          <p:nvPr/>
        </p:nvGrpSpPr>
        <p:grpSpPr>
          <a:xfrm>
            <a:off x="3655644" y="5023013"/>
            <a:ext cx="1830756" cy="1121594"/>
            <a:chOff x="3295195" y="4150630"/>
            <a:chExt cx="2553610" cy="1564444"/>
          </a:xfrm>
        </p:grpSpPr>
        <p:grpSp>
          <p:nvGrpSpPr>
            <p:cNvPr id="58" name="Group 57"/>
            <p:cNvGrpSpPr/>
            <p:nvPr/>
          </p:nvGrpSpPr>
          <p:grpSpPr>
            <a:xfrm>
              <a:off x="3946613" y="4305513"/>
              <a:ext cx="1258584" cy="1250123"/>
              <a:chOff x="6494782" y="3716896"/>
              <a:chExt cx="1258584" cy="1250123"/>
            </a:xfrm>
          </p:grpSpPr>
          <p:sp>
            <p:nvSpPr>
              <p:cNvPr id="139" name="Freeform 113"/>
              <p:cNvSpPr>
                <a:spLocks noEditPoints="1"/>
              </p:cNvSpPr>
              <p:nvPr/>
            </p:nvSpPr>
            <p:spPr bwMode="auto">
              <a:xfrm>
                <a:off x="6626888" y="4208875"/>
                <a:ext cx="138613" cy="138613"/>
              </a:xfrm>
              <a:custGeom>
                <a:avLst/>
                <a:gdLst>
                  <a:gd name="T0" fmla="*/ 468 w 937"/>
                  <a:gd name="T1" fmla="*/ 937 h 937"/>
                  <a:gd name="T2" fmla="*/ 0 w 937"/>
                  <a:gd name="T3" fmla="*/ 468 h 937"/>
                  <a:gd name="T4" fmla="*/ 468 w 937"/>
                  <a:gd name="T5" fmla="*/ 0 h 937"/>
                  <a:gd name="T6" fmla="*/ 937 w 937"/>
                  <a:gd name="T7" fmla="*/ 468 h 937"/>
                  <a:gd name="T8" fmla="*/ 468 w 937"/>
                  <a:gd name="T9" fmla="*/ 937 h 937"/>
                  <a:gd name="T10" fmla="*/ 468 w 937"/>
                  <a:gd name="T11" fmla="*/ 146 h 937"/>
                  <a:gd name="T12" fmla="*/ 468 w 937"/>
                  <a:gd name="T13" fmla="*/ 146 h 937"/>
                  <a:gd name="T14" fmla="*/ 146 w 937"/>
                  <a:gd name="T15" fmla="*/ 468 h 937"/>
                  <a:gd name="T16" fmla="*/ 468 w 937"/>
                  <a:gd name="T17" fmla="*/ 790 h 937"/>
                  <a:gd name="T18" fmla="*/ 791 w 937"/>
                  <a:gd name="T19" fmla="*/ 468 h 937"/>
                  <a:gd name="T20" fmla="*/ 468 w 937"/>
                  <a:gd name="T21" fmla="*/ 146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7" h="937">
                    <a:moveTo>
                      <a:pt x="468" y="937"/>
                    </a:moveTo>
                    <a:cubicBezTo>
                      <a:pt x="210" y="937"/>
                      <a:pt x="0" y="727"/>
                      <a:pt x="0" y="468"/>
                    </a:cubicBezTo>
                    <a:cubicBezTo>
                      <a:pt x="0" y="210"/>
                      <a:pt x="210" y="0"/>
                      <a:pt x="468" y="0"/>
                    </a:cubicBezTo>
                    <a:cubicBezTo>
                      <a:pt x="727" y="0"/>
                      <a:pt x="937" y="210"/>
                      <a:pt x="937" y="468"/>
                    </a:cubicBezTo>
                    <a:cubicBezTo>
                      <a:pt x="937" y="727"/>
                      <a:pt x="727" y="937"/>
                      <a:pt x="468" y="937"/>
                    </a:cubicBezTo>
                    <a:close/>
                    <a:moveTo>
                      <a:pt x="468" y="146"/>
                    </a:moveTo>
                    <a:lnTo>
                      <a:pt x="468" y="146"/>
                    </a:lnTo>
                    <a:cubicBezTo>
                      <a:pt x="291" y="146"/>
                      <a:pt x="146" y="291"/>
                      <a:pt x="146" y="468"/>
                    </a:cubicBezTo>
                    <a:cubicBezTo>
                      <a:pt x="146" y="646"/>
                      <a:pt x="291" y="790"/>
                      <a:pt x="468" y="790"/>
                    </a:cubicBezTo>
                    <a:cubicBezTo>
                      <a:pt x="646" y="790"/>
                      <a:pt x="791" y="646"/>
                      <a:pt x="791" y="468"/>
                    </a:cubicBezTo>
                    <a:cubicBezTo>
                      <a:pt x="791" y="291"/>
                      <a:pt x="646" y="146"/>
                      <a:pt x="46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14"/>
              <p:cNvSpPr>
                <a:spLocks/>
              </p:cNvSpPr>
              <p:nvPr/>
            </p:nvSpPr>
            <p:spPr bwMode="auto">
              <a:xfrm>
                <a:off x="6494782" y="4135339"/>
                <a:ext cx="288290" cy="622133"/>
              </a:xfrm>
              <a:custGeom>
                <a:avLst/>
                <a:gdLst>
                  <a:gd name="T0" fmla="*/ 1638 w 1951"/>
                  <a:gd name="T1" fmla="*/ 4206 h 4206"/>
                  <a:gd name="T2" fmla="*/ 1614 w 1951"/>
                  <a:gd name="T3" fmla="*/ 4205 h 4206"/>
                  <a:gd name="T4" fmla="*/ 1432 w 1951"/>
                  <a:gd name="T5" fmla="*/ 3876 h 4206"/>
                  <a:gd name="T6" fmla="*/ 1433 w 1951"/>
                  <a:gd name="T7" fmla="*/ 3501 h 4206"/>
                  <a:gd name="T8" fmla="*/ 1433 w 1951"/>
                  <a:gd name="T9" fmla="*/ 3485 h 4206"/>
                  <a:gd name="T10" fmla="*/ 1312 w 1951"/>
                  <a:gd name="T11" fmla="*/ 2878 h 4206"/>
                  <a:gd name="T12" fmla="*/ 1223 w 1951"/>
                  <a:gd name="T13" fmla="*/ 2860 h 4206"/>
                  <a:gd name="T14" fmla="*/ 1184 w 1951"/>
                  <a:gd name="T15" fmla="*/ 2892 h 4206"/>
                  <a:gd name="T16" fmla="*/ 1180 w 1951"/>
                  <a:gd name="T17" fmla="*/ 3271 h 4206"/>
                  <a:gd name="T18" fmla="*/ 1185 w 1951"/>
                  <a:gd name="T19" fmla="*/ 3285 h 4206"/>
                  <a:gd name="T20" fmla="*/ 1135 w 1951"/>
                  <a:gd name="T21" fmla="*/ 3846 h 4206"/>
                  <a:gd name="T22" fmla="*/ 987 w 1951"/>
                  <a:gd name="T23" fmla="*/ 3824 h 4206"/>
                  <a:gd name="T24" fmla="*/ 482 w 1951"/>
                  <a:gd name="T25" fmla="*/ 3077 h 4206"/>
                  <a:gd name="T26" fmla="*/ 100 w 1951"/>
                  <a:gd name="T27" fmla="*/ 1634 h 4206"/>
                  <a:gd name="T28" fmla="*/ 233 w 1951"/>
                  <a:gd name="T29" fmla="*/ 52 h 4206"/>
                  <a:gd name="T30" fmla="*/ 321 w 1951"/>
                  <a:gd name="T31" fmla="*/ 10 h 4206"/>
                  <a:gd name="T32" fmla="*/ 373 w 1951"/>
                  <a:gd name="T33" fmla="*/ 92 h 4206"/>
                  <a:gd name="T34" fmla="*/ 396 w 1951"/>
                  <a:gd name="T35" fmla="*/ 659 h 4206"/>
                  <a:gd name="T36" fmla="*/ 1042 w 1951"/>
                  <a:gd name="T37" fmla="*/ 1504 h 4206"/>
                  <a:gd name="T38" fmla="*/ 1078 w 1951"/>
                  <a:gd name="T39" fmla="*/ 1601 h 4206"/>
                  <a:gd name="T40" fmla="*/ 980 w 1951"/>
                  <a:gd name="T41" fmla="*/ 1636 h 4206"/>
                  <a:gd name="T42" fmla="*/ 252 w 1951"/>
                  <a:gd name="T43" fmla="*/ 685 h 4206"/>
                  <a:gd name="T44" fmla="*/ 247 w 1951"/>
                  <a:gd name="T45" fmla="*/ 663 h 4206"/>
                  <a:gd name="T46" fmla="*/ 245 w 1951"/>
                  <a:gd name="T47" fmla="*/ 1620 h 4206"/>
                  <a:gd name="T48" fmla="*/ 658 w 1951"/>
                  <a:gd name="T49" fmla="*/ 3111 h 4206"/>
                  <a:gd name="T50" fmla="*/ 1084 w 1951"/>
                  <a:gd name="T51" fmla="*/ 3709 h 4206"/>
                  <a:gd name="T52" fmla="*/ 1047 w 1951"/>
                  <a:gd name="T53" fmla="*/ 3334 h 4206"/>
                  <a:gd name="T54" fmla="*/ 1042 w 1951"/>
                  <a:gd name="T55" fmla="*/ 3321 h 4206"/>
                  <a:gd name="T56" fmla="*/ 1058 w 1951"/>
                  <a:gd name="T57" fmla="*/ 2819 h 4206"/>
                  <a:gd name="T58" fmla="*/ 1198 w 1951"/>
                  <a:gd name="T59" fmla="*/ 2716 h 4206"/>
                  <a:gd name="T60" fmla="*/ 1404 w 1951"/>
                  <a:gd name="T61" fmla="*/ 2765 h 4206"/>
                  <a:gd name="T62" fmla="*/ 1579 w 1951"/>
                  <a:gd name="T63" fmla="*/ 3480 h 4206"/>
                  <a:gd name="T64" fmla="*/ 1580 w 1951"/>
                  <a:gd name="T65" fmla="*/ 3496 h 4206"/>
                  <a:gd name="T66" fmla="*/ 1578 w 1951"/>
                  <a:gd name="T67" fmla="*/ 3881 h 4206"/>
                  <a:gd name="T68" fmla="*/ 1624 w 1951"/>
                  <a:gd name="T69" fmla="*/ 4059 h 4206"/>
                  <a:gd name="T70" fmla="*/ 1736 w 1951"/>
                  <a:gd name="T71" fmla="*/ 4023 h 4206"/>
                  <a:gd name="T72" fmla="*/ 1794 w 1951"/>
                  <a:gd name="T73" fmla="*/ 3798 h 4206"/>
                  <a:gd name="T74" fmla="*/ 1793 w 1951"/>
                  <a:gd name="T75" fmla="*/ 3791 h 4206"/>
                  <a:gd name="T76" fmla="*/ 1793 w 1951"/>
                  <a:gd name="T77" fmla="*/ 2245 h 4206"/>
                  <a:gd name="T78" fmla="*/ 1867 w 1951"/>
                  <a:gd name="T79" fmla="*/ 2172 h 4206"/>
                  <a:gd name="T80" fmla="*/ 1940 w 1951"/>
                  <a:gd name="T81" fmla="*/ 2245 h 4206"/>
                  <a:gd name="T82" fmla="*/ 1940 w 1951"/>
                  <a:gd name="T83" fmla="*/ 3788 h 4206"/>
                  <a:gd name="T84" fmla="*/ 1840 w 1951"/>
                  <a:gd name="T85" fmla="*/ 4126 h 4206"/>
                  <a:gd name="T86" fmla="*/ 1638 w 1951"/>
                  <a:gd name="T87" fmla="*/ 4206 h 4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51" h="4206">
                    <a:moveTo>
                      <a:pt x="1638" y="4206"/>
                    </a:moveTo>
                    <a:cubicBezTo>
                      <a:pt x="1631" y="4206"/>
                      <a:pt x="1622" y="4205"/>
                      <a:pt x="1614" y="4205"/>
                    </a:cubicBezTo>
                    <a:cubicBezTo>
                      <a:pt x="1493" y="4197"/>
                      <a:pt x="1425" y="4074"/>
                      <a:pt x="1432" y="3876"/>
                    </a:cubicBezTo>
                    <a:cubicBezTo>
                      <a:pt x="1437" y="3732"/>
                      <a:pt x="1435" y="3560"/>
                      <a:pt x="1433" y="3501"/>
                    </a:cubicBezTo>
                    <a:lnTo>
                      <a:pt x="1433" y="3485"/>
                    </a:lnTo>
                    <a:cubicBezTo>
                      <a:pt x="1425" y="3264"/>
                      <a:pt x="1415" y="2962"/>
                      <a:pt x="1312" y="2878"/>
                    </a:cubicBezTo>
                    <a:cubicBezTo>
                      <a:pt x="1297" y="2867"/>
                      <a:pt x="1272" y="2852"/>
                      <a:pt x="1223" y="2860"/>
                    </a:cubicBezTo>
                    <a:cubicBezTo>
                      <a:pt x="1213" y="2862"/>
                      <a:pt x="1199" y="2867"/>
                      <a:pt x="1184" y="2892"/>
                    </a:cubicBezTo>
                    <a:cubicBezTo>
                      <a:pt x="1134" y="2978"/>
                      <a:pt x="1147" y="3178"/>
                      <a:pt x="1180" y="3271"/>
                    </a:cubicBezTo>
                    <a:lnTo>
                      <a:pt x="1185" y="3285"/>
                    </a:lnTo>
                    <a:cubicBezTo>
                      <a:pt x="1240" y="3438"/>
                      <a:pt x="1354" y="3758"/>
                      <a:pt x="1135" y="3846"/>
                    </a:cubicBezTo>
                    <a:cubicBezTo>
                      <a:pt x="1091" y="3864"/>
                      <a:pt x="1042" y="3856"/>
                      <a:pt x="987" y="3824"/>
                    </a:cubicBezTo>
                    <a:cubicBezTo>
                      <a:pt x="842" y="3735"/>
                      <a:pt x="648" y="3449"/>
                      <a:pt x="482" y="3077"/>
                    </a:cubicBezTo>
                    <a:cubicBezTo>
                      <a:pt x="284" y="2635"/>
                      <a:pt x="148" y="2122"/>
                      <a:pt x="100" y="1634"/>
                    </a:cubicBezTo>
                    <a:cubicBezTo>
                      <a:pt x="0" y="624"/>
                      <a:pt x="224" y="75"/>
                      <a:pt x="233" y="52"/>
                    </a:cubicBezTo>
                    <a:cubicBezTo>
                      <a:pt x="248" y="18"/>
                      <a:pt x="285" y="0"/>
                      <a:pt x="321" y="10"/>
                    </a:cubicBezTo>
                    <a:cubicBezTo>
                      <a:pt x="357" y="20"/>
                      <a:pt x="379" y="56"/>
                      <a:pt x="373" y="92"/>
                    </a:cubicBezTo>
                    <a:cubicBezTo>
                      <a:pt x="373" y="95"/>
                      <a:pt x="332" y="355"/>
                      <a:pt x="396" y="659"/>
                    </a:cubicBezTo>
                    <a:cubicBezTo>
                      <a:pt x="480" y="1058"/>
                      <a:pt x="698" y="1343"/>
                      <a:pt x="1042" y="1504"/>
                    </a:cubicBezTo>
                    <a:cubicBezTo>
                      <a:pt x="1079" y="1521"/>
                      <a:pt x="1095" y="1564"/>
                      <a:pt x="1078" y="1601"/>
                    </a:cubicBezTo>
                    <a:cubicBezTo>
                      <a:pt x="1061" y="1637"/>
                      <a:pt x="1017" y="1653"/>
                      <a:pt x="980" y="1636"/>
                    </a:cubicBezTo>
                    <a:cubicBezTo>
                      <a:pt x="596" y="1456"/>
                      <a:pt x="344" y="1127"/>
                      <a:pt x="252" y="685"/>
                    </a:cubicBezTo>
                    <a:cubicBezTo>
                      <a:pt x="250" y="677"/>
                      <a:pt x="249" y="670"/>
                      <a:pt x="247" y="663"/>
                    </a:cubicBezTo>
                    <a:cubicBezTo>
                      <a:pt x="219" y="906"/>
                      <a:pt x="206" y="1228"/>
                      <a:pt x="245" y="1620"/>
                    </a:cubicBezTo>
                    <a:cubicBezTo>
                      <a:pt x="314" y="2310"/>
                      <a:pt x="534" y="2851"/>
                      <a:pt x="658" y="3111"/>
                    </a:cubicBezTo>
                    <a:cubicBezTo>
                      <a:pt x="869" y="3550"/>
                      <a:pt x="1040" y="3700"/>
                      <a:pt x="1084" y="3709"/>
                    </a:cubicBezTo>
                    <a:cubicBezTo>
                      <a:pt x="1166" y="3667"/>
                      <a:pt x="1080" y="3426"/>
                      <a:pt x="1047" y="3334"/>
                    </a:cubicBezTo>
                    <a:lnTo>
                      <a:pt x="1042" y="3321"/>
                    </a:lnTo>
                    <a:cubicBezTo>
                      <a:pt x="1005" y="3218"/>
                      <a:pt x="972" y="2965"/>
                      <a:pt x="1058" y="2819"/>
                    </a:cubicBezTo>
                    <a:cubicBezTo>
                      <a:pt x="1091" y="2762"/>
                      <a:pt x="1139" y="2726"/>
                      <a:pt x="1198" y="2716"/>
                    </a:cubicBezTo>
                    <a:cubicBezTo>
                      <a:pt x="1278" y="2702"/>
                      <a:pt x="1347" y="2719"/>
                      <a:pt x="1404" y="2765"/>
                    </a:cubicBezTo>
                    <a:cubicBezTo>
                      <a:pt x="1559" y="2891"/>
                      <a:pt x="1570" y="3204"/>
                      <a:pt x="1579" y="3480"/>
                    </a:cubicBezTo>
                    <a:lnTo>
                      <a:pt x="1580" y="3496"/>
                    </a:lnTo>
                    <a:cubicBezTo>
                      <a:pt x="1582" y="3557"/>
                      <a:pt x="1583" y="3733"/>
                      <a:pt x="1578" y="3881"/>
                    </a:cubicBezTo>
                    <a:cubicBezTo>
                      <a:pt x="1574" y="3990"/>
                      <a:pt x="1598" y="4057"/>
                      <a:pt x="1624" y="4059"/>
                    </a:cubicBezTo>
                    <a:cubicBezTo>
                      <a:pt x="1673" y="4062"/>
                      <a:pt x="1709" y="4050"/>
                      <a:pt x="1736" y="4023"/>
                    </a:cubicBezTo>
                    <a:cubicBezTo>
                      <a:pt x="1794" y="3964"/>
                      <a:pt x="1797" y="3837"/>
                      <a:pt x="1794" y="3798"/>
                    </a:cubicBezTo>
                    <a:cubicBezTo>
                      <a:pt x="1793" y="3795"/>
                      <a:pt x="1793" y="3793"/>
                      <a:pt x="1793" y="3791"/>
                    </a:cubicBezTo>
                    <a:lnTo>
                      <a:pt x="1793" y="2245"/>
                    </a:lnTo>
                    <a:cubicBezTo>
                      <a:pt x="1793" y="2205"/>
                      <a:pt x="1826" y="2172"/>
                      <a:pt x="1867" y="2172"/>
                    </a:cubicBezTo>
                    <a:cubicBezTo>
                      <a:pt x="1907" y="2172"/>
                      <a:pt x="1940" y="2205"/>
                      <a:pt x="1940" y="2245"/>
                    </a:cubicBezTo>
                    <a:lnTo>
                      <a:pt x="1940" y="3788"/>
                    </a:lnTo>
                    <a:cubicBezTo>
                      <a:pt x="1942" y="3823"/>
                      <a:pt x="1951" y="4012"/>
                      <a:pt x="1840" y="4126"/>
                    </a:cubicBezTo>
                    <a:cubicBezTo>
                      <a:pt x="1789" y="4178"/>
                      <a:pt x="1720" y="4206"/>
                      <a:pt x="1638" y="42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15"/>
              <p:cNvSpPr>
                <a:spLocks noEditPoints="1"/>
              </p:cNvSpPr>
              <p:nvPr/>
            </p:nvSpPr>
            <p:spPr bwMode="auto">
              <a:xfrm>
                <a:off x="6824721" y="4119720"/>
                <a:ext cx="150978" cy="151629"/>
              </a:xfrm>
              <a:custGeom>
                <a:avLst/>
                <a:gdLst>
                  <a:gd name="T0" fmla="*/ 512 w 1024"/>
                  <a:gd name="T1" fmla="*/ 1024 h 1024"/>
                  <a:gd name="T2" fmla="*/ 0 w 1024"/>
                  <a:gd name="T3" fmla="*/ 512 h 1024"/>
                  <a:gd name="T4" fmla="*/ 512 w 1024"/>
                  <a:gd name="T5" fmla="*/ 0 h 1024"/>
                  <a:gd name="T6" fmla="*/ 1024 w 1024"/>
                  <a:gd name="T7" fmla="*/ 512 h 1024"/>
                  <a:gd name="T8" fmla="*/ 512 w 1024"/>
                  <a:gd name="T9" fmla="*/ 1024 h 1024"/>
                  <a:gd name="T10" fmla="*/ 512 w 1024"/>
                  <a:gd name="T11" fmla="*/ 147 h 1024"/>
                  <a:gd name="T12" fmla="*/ 512 w 1024"/>
                  <a:gd name="T13" fmla="*/ 147 h 1024"/>
                  <a:gd name="T14" fmla="*/ 146 w 1024"/>
                  <a:gd name="T15" fmla="*/ 512 h 1024"/>
                  <a:gd name="T16" fmla="*/ 512 w 1024"/>
                  <a:gd name="T17" fmla="*/ 878 h 1024"/>
                  <a:gd name="T18" fmla="*/ 878 w 1024"/>
                  <a:gd name="T19" fmla="*/ 512 h 1024"/>
                  <a:gd name="T20" fmla="*/ 512 w 1024"/>
                  <a:gd name="T21" fmla="*/ 14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24" h="1024">
                    <a:moveTo>
                      <a:pt x="512" y="1024"/>
                    </a:moveTo>
                    <a:cubicBezTo>
                      <a:pt x="230" y="1024"/>
                      <a:pt x="0" y="794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794" y="0"/>
                      <a:pt x="1024" y="230"/>
                      <a:pt x="1024" y="512"/>
                    </a:cubicBezTo>
                    <a:cubicBezTo>
                      <a:pt x="1024" y="794"/>
                      <a:pt x="794" y="1024"/>
                      <a:pt x="512" y="1024"/>
                    </a:cubicBezTo>
                    <a:close/>
                    <a:moveTo>
                      <a:pt x="512" y="147"/>
                    </a:moveTo>
                    <a:lnTo>
                      <a:pt x="512" y="147"/>
                    </a:lnTo>
                    <a:cubicBezTo>
                      <a:pt x="310" y="147"/>
                      <a:pt x="146" y="311"/>
                      <a:pt x="146" y="512"/>
                    </a:cubicBezTo>
                    <a:cubicBezTo>
                      <a:pt x="146" y="714"/>
                      <a:pt x="310" y="878"/>
                      <a:pt x="512" y="878"/>
                    </a:cubicBezTo>
                    <a:cubicBezTo>
                      <a:pt x="714" y="878"/>
                      <a:pt x="878" y="714"/>
                      <a:pt x="878" y="512"/>
                    </a:cubicBezTo>
                    <a:cubicBezTo>
                      <a:pt x="878" y="311"/>
                      <a:pt x="714" y="147"/>
                      <a:pt x="512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16"/>
              <p:cNvSpPr>
                <a:spLocks noEditPoints="1"/>
              </p:cNvSpPr>
              <p:nvPr/>
            </p:nvSpPr>
            <p:spPr bwMode="auto">
              <a:xfrm>
                <a:off x="6580683" y="4276555"/>
                <a:ext cx="491329" cy="483520"/>
              </a:xfrm>
              <a:custGeom>
                <a:avLst/>
                <a:gdLst>
                  <a:gd name="T0" fmla="*/ 1743 w 3330"/>
                  <a:gd name="T1" fmla="*/ 3251 h 3273"/>
                  <a:gd name="T2" fmla="*/ 1477 w 3330"/>
                  <a:gd name="T3" fmla="*/ 2950 h 3273"/>
                  <a:gd name="T4" fmla="*/ 1477 w 3330"/>
                  <a:gd name="T5" fmla="*/ 2945 h 3273"/>
                  <a:gd name="T6" fmla="*/ 1492 w 3330"/>
                  <a:gd name="T7" fmla="*/ 1229 h 3273"/>
                  <a:gd name="T8" fmla="*/ 640 w 3330"/>
                  <a:gd name="T9" fmla="*/ 1245 h 3273"/>
                  <a:gd name="T10" fmla="*/ 18 w 3330"/>
                  <a:gd name="T11" fmla="*/ 401 h 3273"/>
                  <a:gd name="T12" fmla="*/ 63 w 3330"/>
                  <a:gd name="T13" fmla="*/ 336 h 3273"/>
                  <a:gd name="T14" fmla="*/ 141 w 3330"/>
                  <a:gd name="T15" fmla="*/ 350 h 3273"/>
                  <a:gd name="T16" fmla="*/ 779 w 3330"/>
                  <a:gd name="T17" fmla="*/ 629 h 3273"/>
                  <a:gd name="T18" fmla="*/ 1561 w 3330"/>
                  <a:gd name="T19" fmla="*/ 338 h 3273"/>
                  <a:gd name="T20" fmla="*/ 2495 w 3330"/>
                  <a:gd name="T21" fmla="*/ 69 h 3273"/>
                  <a:gd name="T22" fmla="*/ 3135 w 3330"/>
                  <a:gd name="T23" fmla="*/ 616 h 3273"/>
                  <a:gd name="T24" fmla="*/ 3155 w 3330"/>
                  <a:gd name="T25" fmla="*/ 1729 h 3273"/>
                  <a:gd name="T26" fmla="*/ 2889 w 3330"/>
                  <a:gd name="T27" fmla="*/ 2173 h 3273"/>
                  <a:gd name="T28" fmla="*/ 2840 w 3330"/>
                  <a:gd name="T29" fmla="*/ 2196 h 3273"/>
                  <a:gd name="T30" fmla="*/ 2819 w 3330"/>
                  <a:gd name="T31" fmla="*/ 2858 h 3273"/>
                  <a:gd name="T32" fmla="*/ 2605 w 3330"/>
                  <a:gd name="T33" fmla="*/ 3207 h 3273"/>
                  <a:gd name="T34" fmla="*/ 2267 w 3330"/>
                  <a:gd name="T35" fmla="*/ 3052 h 3273"/>
                  <a:gd name="T36" fmla="*/ 2261 w 3330"/>
                  <a:gd name="T37" fmla="*/ 3025 h 3273"/>
                  <a:gd name="T38" fmla="*/ 2236 w 3330"/>
                  <a:gd name="T39" fmla="*/ 2029 h 3273"/>
                  <a:gd name="T40" fmla="*/ 2178 w 3330"/>
                  <a:gd name="T41" fmla="*/ 1916 h 3273"/>
                  <a:gd name="T42" fmla="*/ 2156 w 3330"/>
                  <a:gd name="T43" fmla="*/ 1912 h 3273"/>
                  <a:gd name="T44" fmla="*/ 2073 w 3330"/>
                  <a:gd name="T45" fmla="*/ 2077 h 3273"/>
                  <a:gd name="T46" fmla="*/ 2022 w 3330"/>
                  <a:gd name="T47" fmla="*/ 2925 h 3273"/>
                  <a:gd name="T48" fmla="*/ 2021 w 3330"/>
                  <a:gd name="T49" fmla="*/ 2928 h 3273"/>
                  <a:gd name="T50" fmla="*/ 1743 w 3330"/>
                  <a:gd name="T51" fmla="*/ 3251 h 3273"/>
                  <a:gd name="T52" fmla="*/ 1623 w 3330"/>
                  <a:gd name="T53" fmla="*/ 2944 h 3273"/>
                  <a:gd name="T54" fmla="*/ 1623 w 3330"/>
                  <a:gd name="T55" fmla="*/ 2944 h 3273"/>
                  <a:gd name="T56" fmla="*/ 1743 w 3330"/>
                  <a:gd name="T57" fmla="*/ 3104 h 3273"/>
                  <a:gd name="T58" fmla="*/ 1876 w 3330"/>
                  <a:gd name="T59" fmla="*/ 2914 h 3273"/>
                  <a:gd name="T60" fmla="*/ 1927 w 3330"/>
                  <a:gd name="T61" fmla="*/ 2067 h 3273"/>
                  <a:gd name="T62" fmla="*/ 2127 w 3330"/>
                  <a:gd name="T63" fmla="*/ 1769 h 3273"/>
                  <a:gd name="T64" fmla="*/ 2260 w 3330"/>
                  <a:gd name="T65" fmla="*/ 1795 h 3273"/>
                  <a:gd name="T66" fmla="*/ 2381 w 3330"/>
                  <a:gd name="T67" fmla="*/ 2007 h 3273"/>
                  <a:gd name="T68" fmla="*/ 2382 w 3330"/>
                  <a:gd name="T69" fmla="*/ 2018 h 3273"/>
                  <a:gd name="T70" fmla="*/ 2407 w 3330"/>
                  <a:gd name="T71" fmla="*/ 3005 h 3273"/>
                  <a:gd name="T72" fmla="*/ 2552 w 3330"/>
                  <a:gd name="T73" fmla="*/ 3071 h 3273"/>
                  <a:gd name="T74" fmla="*/ 2673 w 3330"/>
                  <a:gd name="T75" fmla="*/ 2856 h 3273"/>
                  <a:gd name="T76" fmla="*/ 2673 w 3330"/>
                  <a:gd name="T77" fmla="*/ 2852 h 3273"/>
                  <a:gd name="T78" fmla="*/ 2623 w 3330"/>
                  <a:gd name="T79" fmla="*/ 797 h 3273"/>
                  <a:gd name="T80" fmla="*/ 2677 w 3330"/>
                  <a:gd name="T81" fmla="*/ 709 h 3273"/>
                  <a:gd name="T82" fmla="*/ 2765 w 3330"/>
                  <a:gd name="T83" fmla="*/ 762 h 3273"/>
                  <a:gd name="T84" fmla="*/ 2842 w 3330"/>
                  <a:gd name="T85" fmla="*/ 1999 h 3273"/>
                  <a:gd name="T86" fmla="*/ 3020 w 3330"/>
                  <a:gd name="T87" fmla="*/ 1670 h 3273"/>
                  <a:gd name="T88" fmla="*/ 3000 w 3330"/>
                  <a:gd name="T89" fmla="*/ 673 h 3273"/>
                  <a:gd name="T90" fmla="*/ 2470 w 3330"/>
                  <a:gd name="T91" fmla="*/ 213 h 3273"/>
                  <a:gd name="T92" fmla="*/ 1668 w 3330"/>
                  <a:gd name="T93" fmla="*/ 437 h 3273"/>
                  <a:gd name="T94" fmla="*/ 772 w 3330"/>
                  <a:gd name="T95" fmla="*/ 776 h 3273"/>
                  <a:gd name="T96" fmla="*/ 180 w 3330"/>
                  <a:gd name="T97" fmla="*/ 564 h 3273"/>
                  <a:gd name="T98" fmla="*/ 680 w 3330"/>
                  <a:gd name="T99" fmla="*/ 1105 h 3273"/>
                  <a:gd name="T100" fmla="*/ 1523 w 3330"/>
                  <a:gd name="T101" fmla="*/ 1049 h 3273"/>
                  <a:gd name="T102" fmla="*/ 1600 w 3330"/>
                  <a:gd name="T103" fmla="*/ 1043 h 3273"/>
                  <a:gd name="T104" fmla="*/ 1639 w 3330"/>
                  <a:gd name="T105" fmla="*/ 1108 h 3273"/>
                  <a:gd name="T106" fmla="*/ 1623 w 3330"/>
                  <a:gd name="T107" fmla="*/ 2944 h 3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30" h="3273">
                    <a:moveTo>
                      <a:pt x="1743" y="3251"/>
                    </a:moveTo>
                    <a:cubicBezTo>
                      <a:pt x="1546" y="3251"/>
                      <a:pt x="1483" y="3054"/>
                      <a:pt x="1477" y="2950"/>
                    </a:cubicBezTo>
                    <a:cubicBezTo>
                      <a:pt x="1477" y="2949"/>
                      <a:pt x="1477" y="2947"/>
                      <a:pt x="1477" y="2945"/>
                    </a:cubicBezTo>
                    <a:lnTo>
                      <a:pt x="1492" y="1229"/>
                    </a:lnTo>
                    <a:cubicBezTo>
                      <a:pt x="1343" y="1292"/>
                      <a:pt x="1055" y="1363"/>
                      <a:pt x="640" y="1245"/>
                    </a:cubicBezTo>
                    <a:cubicBezTo>
                      <a:pt x="0" y="1065"/>
                      <a:pt x="17" y="407"/>
                      <a:pt x="18" y="401"/>
                    </a:cubicBezTo>
                    <a:cubicBezTo>
                      <a:pt x="19" y="372"/>
                      <a:pt x="36" y="347"/>
                      <a:pt x="63" y="336"/>
                    </a:cubicBezTo>
                    <a:cubicBezTo>
                      <a:pt x="89" y="325"/>
                      <a:pt x="120" y="330"/>
                      <a:pt x="141" y="350"/>
                    </a:cubicBezTo>
                    <a:cubicBezTo>
                      <a:pt x="143" y="353"/>
                      <a:pt x="426" y="612"/>
                      <a:pt x="779" y="629"/>
                    </a:cubicBezTo>
                    <a:cubicBezTo>
                      <a:pt x="1085" y="645"/>
                      <a:pt x="1377" y="536"/>
                      <a:pt x="1561" y="338"/>
                    </a:cubicBezTo>
                    <a:cubicBezTo>
                      <a:pt x="1685" y="204"/>
                      <a:pt x="2103" y="0"/>
                      <a:pt x="2495" y="69"/>
                    </a:cubicBezTo>
                    <a:cubicBezTo>
                      <a:pt x="2783" y="119"/>
                      <a:pt x="3004" y="308"/>
                      <a:pt x="3135" y="616"/>
                    </a:cubicBezTo>
                    <a:cubicBezTo>
                      <a:pt x="3330" y="1077"/>
                      <a:pt x="3254" y="1476"/>
                      <a:pt x="3155" y="1729"/>
                    </a:cubicBezTo>
                    <a:cubicBezTo>
                      <a:pt x="3048" y="2002"/>
                      <a:pt x="2896" y="2166"/>
                      <a:pt x="2889" y="2173"/>
                    </a:cubicBezTo>
                    <a:cubicBezTo>
                      <a:pt x="2876" y="2188"/>
                      <a:pt x="2858" y="2195"/>
                      <a:pt x="2840" y="2196"/>
                    </a:cubicBezTo>
                    <a:cubicBezTo>
                      <a:pt x="2834" y="2547"/>
                      <a:pt x="2821" y="2824"/>
                      <a:pt x="2819" y="2858"/>
                    </a:cubicBezTo>
                    <a:cubicBezTo>
                      <a:pt x="2819" y="2886"/>
                      <a:pt x="2809" y="3129"/>
                      <a:pt x="2605" y="3207"/>
                    </a:cubicBezTo>
                    <a:cubicBezTo>
                      <a:pt x="2434" y="3273"/>
                      <a:pt x="2309" y="3150"/>
                      <a:pt x="2267" y="3052"/>
                    </a:cubicBezTo>
                    <a:cubicBezTo>
                      <a:pt x="2264" y="3043"/>
                      <a:pt x="2262" y="3034"/>
                      <a:pt x="2261" y="3025"/>
                    </a:cubicBezTo>
                    <a:lnTo>
                      <a:pt x="2236" y="2029"/>
                    </a:lnTo>
                    <a:cubicBezTo>
                      <a:pt x="2228" y="1992"/>
                      <a:pt x="2205" y="1934"/>
                      <a:pt x="2178" y="1916"/>
                    </a:cubicBezTo>
                    <a:cubicBezTo>
                      <a:pt x="2172" y="1912"/>
                      <a:pt x="2166" y="1910"/>
                      <a:pt x="2156" y="1912"/>
                    </a:cubicBezTo>
                    <a:cubicBezTo>
                      <a:pt x="2096" y="1924"/>
                      <a:pt x="2075" y="2045"/>
                      <a:pt x="2073" y="2077"/>
                    </a:cubicBezTo>
                    <a:lnTo>
                      <a:pt x="2022" y="2925"/>
                    </a:lnTo>
                    <a:cubicBezTo>
                      <a:pt x="2022" y="2926"/>
                      <a:pt x="2022" y="2927"/>
                      <a:pt x="2021" y="2928"/>
                    </a:cubicBezTo>
                    <a:cubicBezTo>
                      <a:pt x="2010" y="3039"/>
                      <a:pt x="1938" y="3251"/>
                      <a:pt x="1743" y="3251"/>
                    </a:cubicBezTo>
                    <a:close/>
                    <a:moveTo>
                      <a:pt x="1623" y="2944"/>
                    </a:moveTo>
                    <a:lnTo>
                      <a:pt x="1623" y="2944"/>
                    </a:lnTo>
                    <a:cubicBezTo>
                      <a:pt x="1625" y="2962"/>
                      <a:pt x="1640" y="3104"/>
                      <a:pt x="1743" y="3104"/>
                    </a:cubicBezTo>
                    <a:cubicBezTo>
                      <a:pt x="1850" y="3104"/>
                      <a:pt x="1874" y="2929"/>
                      <a:pt x="1876" y="2914"/>
                    </a:cubicBezTo>
                    <a:lnTo>
                      <a:pt x="1927" y="2067"/>
                    </a:lnTo>
                    <a:cubicBezTo>
                      <a:pt x="1933" y="1970"/>
                      <a:pt x="1982" y="1798"/>
                      <a:pt x="2127" y="1769"/>
                    </a:cubicBezTo>
                    <a:cubicBezTo>
                      <a:pt x="2175" y="1759"/>
                      <a:pt x="2220" y="1768"/>
                      <a:pt x="2260" y="1795"/>
                    </a:cubicBezTo>
                    <a:cubicBezTo>
                      <a:pt x="2350" y="1856"/>
                      <a:pt x="2378" y="1992"/>
                      <a:pt x="2381" y="2007"/>
                    </a:cubicBezTo>
                    <a:cubicBezTo>
                      <a:pt x="2381" y="2011"/>
                      <a:pt x="2382" y="2015"/>
                      <a:pt x="2382" y="2018"/>
                    </a:cubicBezTo>
                    <a:lnTo>
                      <a:pt x="2407" y="3005"/>
                    </a:lnTo>
                    <a:cubicBezTo>
                      <a:pt x="2424" y="3036"/>
                      <a:pt x="2470" y="3102"/>
                      <a:pt x="2552" y="3071"/>
                    </a:cubicBezTo>
                    <a:cubicBezTo>
                      <a:pt x="2669" y="3026"/>
                      <a:pt x="2673" y="2858"/>
                      <a:pt x="2673" y="2856"/>
                    </a:cubicBezTo>
                    <a:cubicBezTo>
                      <a:pt x="2673" y="2855"/>
                      <a:pt x="2673" y="2854"/>
                      <a:pt x="2673" y="2852"/>
                    </a:cubicBezTo>
                    <a:cubicBezTo>
                      <a:pt x="2674" y="2837"/>
                      <a:pt x="2748" y="1302"/>
                      <a:pt x="2623" y="797"/>
                    </a:cubicBezTo>
                    <a:cubicBezTo>
                      <a:pt x="2614" y="758"/>
                      <a:pt x="2638" y="718"/>
                      <a:pt x="2677" y="709"/>
                    </a:cubicBezTo>
                    <a:cubicBezTo>
                      <a:pt x="2716" y="699"/>
                      <a:pt x="2756" y="723"/>
                      <a:pt x="2765" y="762"/>
                    </a:cubicBezTo>
                    <a:cubicBezTo>
                      <a:pt x="2831" y="1028"/>
                      <a:pt x="2845" y="1544"/>
                      <a:pt x="2842" y="1999"/>
                    </a:cubicBezTo>
                    <a:cubicBezTo>
                      <a:pt x="2892" y="1930"/>
                      <a:pt x="2964" y="1817"/>
                      <a:pt x="3020" y="1670"/>
                    </a:cubicBezTo>
                    <a:cubicBezTo>
                      <a:pt x="3148" y="1340"/>
                      <a:pt x="3141" y="1005"/>
                      <a:pt x="3000" y="673"/>
                    </a:cubicBezTo>
                    <a:cubicBezTo>
                      <a:pt x="2888" y="410"/>
                      <a:pt x="2710" y="255"/>
                      <a:pt x="2470" y="213"/>
                    </a:cubicBezTo>
                    <a:cubicBezTo>
                      <a:pt x="2117" y="151"/>
                      <a:pt x="1748" y="351"/>
                      <a:pt x="1668" y="437"/>
                    </a:cubicBezTo>
                    <a:cubicBezTo>
                      <a:pt x="1455" y="666"/>
                      <a:pt x="1120" y="793"/>
                      <a:pt x="772" y="776"/>
                    </a:cubicBezTo>
                    <a:cubicBezTo>
                      <a:pt x="523" y="763"/>
                      <a:pt x="311" y="652"/>
                      <a:pt x="180" y="564"/>
                    </a:cubicBezTo>
                    <a:cubicBezTo>
                      <a:pt x="216" y="738"/>
                      <a:pt x="328" y="1005"/>
                      <a:pt x="680" y="1105"/>
                    </a:cubicBezTo>
                    <a:cubicBezTo>
                      <a:pt x="1225" y="1259"/>
                      <a:pt x="1511" y="1057"/>
                      <a:pt x="1523" y="1049"/>
                    </a:cubicBezTo>
                    <a:cubicBezTo>
                      <a:pt x="1545" y="1032"/>
                      <a:pt x="1575" y="1030"/>
                      <a:pt x="1600" y="1043"/>
                    </a:cubicBezTo>
                    <a:cubicBezTo>
                      <a:pt x="1624" y="1055"/>
                      <a:pt x="1640" y="1080"/>
                      <a:pt x="1639" y="1108"/>
                    </a:cubicBezTo>
                    <a:lnTo>
                      <a:pt x="1623" y="2944"/>
                    </a:ln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17"/>
              <p:cNvSpPr>
                <a:spLocks/>
              </p:cNvSpPr>
              <p:nvPr/>
            </p:nvSpPr>
            <p:spPr bwMode="auto">
              <a:xfrm>
                <a:off x="6988714" y="4389789"/>
                <a:ext cx="256402" cy="361826"/>
              </a:xfrm>
              <a:custGeom>
                <a:avLst/>
                <a:gdLst>
                  <a:gd name="T0" fmla="*/ 1242 w 1738"/>
                  <a:gd name="T1" fmla="*/ 2448 h 2448"/>
                  <a:gd name="T2" fmla="*/ 1019 w 1738"/>
                  <a:gd name="T3" fmla="*/ 2243 h 2448"/>
                  <a:gd name="T4" fmla="*/ 1008 w 1738"/>
                  <a:gd name="T5" fmla="*/ 2181 h 2448"/>
                  <a:gd name="T6" fmla="*/ 973 w 1738"/>
                  <a:gd name="T7" fmla="*/ 2108 h 2448"/>
                  <a:gd name="T8" fmla="*/ 943 w 1738"/>
                  <a:gd name="T9" fmla="*/ 2102 h 2448"/>
                  <a:gd name="T10" fmla="*/ 761 w 1738"/>
                  <a:gd name="T11" fmla="*/ 2109 h 2448"/>
                  <a:gd name="T12" fmla="*/ 742 w 1738"/>
                  <a:gd name="T13" fmla="*/ 2167 h 2448"/>
                  <a:gd name="T14" fmla="*/ 640 w 1738"/>
                  <a:gd name="T15" fmla="*/ 2358 h 2448"/>
                  <a:gd name="T16" fmla="*/ 638 w 1738"/>
                  <a:gd name="T17" fmla="*/ 2359 h 2448"/>
                  <a:gd name="T18" fmla="*/ 323 w 1738"/>
                  <a:gd name="T19" fmla="*/ 2359 h 2448"/>
                  <a:gd name="T20" fmla="*/ 321 w 1738"/>
                  <a:gd name="T21" fmla="*/ 2358 h 2448"/>
                  <a:gd name="T22" fmla="*/ 169 w 1738"/>
                  <a:gd name="T23" fmla="*/ 2072 h 2448"/>
                  <a:gd name="T24" fmla="*/ 72 w 1738"/>
                  <a:gd name="T25" fmla="*/ 2063 h 2448"/>
                  <a:gd name="T26" fmla="*/ 2 w 1738"/>
                  <a:gd name="T27" fmla="*/ 1986 h 2448"/>
                  <a:gd name="T28" fmla="*/ 79 w 1738"/>
                  <a:gd name="T29" fmla="*/ 1916 h 2448"/>
                  <a:gd name="T30" fmla="*/ 305 w 1738"/>
                  <a:gd name="T31" fmla="*/ 2006 h 2448"/>
                  <a:gd name="T32" fmla="*/ 411 w 1738"/>
                  <a:gd name="T33" fmla="*/ 2242 h 2448"/>
                  <a:gd name="T34" fmla="*/ 551 w 1738"/>
                  <a:gd name="T35" fmla="*/ 2242 h 2448"/>
                  <a:gd name="T36" fmla="*/ 598 w 1738"/>
                  <a:gd name="T37" fmla="*/ 2139 h 2448"/>
                  <a:gd name="T38" fmla="*/ 658 w 1738"/>
                  <a:gd name="T39" fmla="*/ 2004 h 2448"/>
                  <a:gd name="T40" fmla="*/ 974 w 1738"/>
                  <a:gd name="T41" fmla="*/ 1959 h 2448"/>
                  <a:gd name="T42" fmla="*/ 1009 w 1738"/>
                  <a:gd name="T43" fmla="*/ 1966 h 2448"/>
                  <a:gd name="T44" fmla="*/ 1021 w 1738"/>
                  <a:gd name="T45" fmla="*/ 1970 h 2448"/>
                  <a:gd name="T46" fmla="*/ 1153 w 1738"/>
                  <a:gd name="T47" fmla="*/ 2162 h 2448"/>
                  <a:gd name="T48" fmla="*/ 1161 w 1738"/>
                  <a:gd name="T49" fmla="*/ 2207 h 2448"/>
                  <a:gd name="T50" fmla="*/ 1242 w 1738"/>
                  <a:gd name="T51" fmla="*/ 2302 h 2448"/>
                  <a:gd name="T52" fmla="*/ 1359 w 1738"/>
                  <a:gd name="T53" fmla="*/ 2121 h 2448"/>
                  <a:gd name="T54" fmla="*/ 1381 w 1738"/>
                  <a:gd name="T55" fmla="*/ 2017 h 2448"/>
                  <a:gd name="T56" fmla="*/ 1386 w 1738"/>
                  <a:gd name="T57" fmla="*/ 2005 h 2448"/>
                  <a:gd name="T58" fmla="*/ 1563 w 1738"/>
                  <a:gd name="T59" fmla="*/ 1884 h 2448"/>
                  <a:gd name="T60" fmla="*/ 1580 w 1738"/>
                  <a:gd name="T61" fmla="*/ 1878 h 2448"/>
                  <a:gd name="T62" fmla="*/ 1308 w 1738"/>
                  <a:gd name="T63" fmla="*/ 91 h 2448"/>
                  <a:gd name="T64" fmla="*/ 1367 w 1738"/>
                  <a:gd name="T65" fmla="*/ 7 h 2448"/>
                  <a:gd name="T66" fmla="*/ 1452 w 1738"/>
                  <a:gd name="T67" fmla="*/ 66 h 2448"/>
                  <a:gd name="T68" fmla="*/ 1733 w 1738"/>
                  <a:gd name="T69" fmla="*/ 1915 h 2448"/>
                  <a:gd name="T70" fmla="*/ 1693 w 1738"/>
                  <a:gd name="T71" fmla="*/ 1991 h 2448"/>
                  <a:gd name="T72" fmla="*/ 1606 w 1738"/>
                  <a:gd name="T73" fmla="*/ 2023 h 2448"/>
                  <a:gd name="T74" fmla="*/ 1519 w 1738"/>
                  <a:gd name="T75" fmla="*/ 2066 h 2448"/>
                  <a:gd name="T76" fmla="*/ 1504 w 1738"/>
                  <a:gd name="T77" fmla="*/ 2146 h 2448"/>
                  <a:gd name="T78" fmla="*/ 1242 w 1738"/>
                  <a:gd name="T79" fmla="*/ 244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38" h="2448">
                    <a:moveTo>
                      <a:pt x="1242" y="2448"/>
                    </a:moveTo>
                    <a:cubicBezTo>
                      <a:pt x="1125" y="2448"/>
                      <a:pt x="1044" y="2342"/>
                      <a:pt x="1019" y="2243"/>
                    </a:cubicBezTo>
                    <a:cubicBezTo>
                      <a:pt x="1013" y="2221"/>
                      <a:pt x="1010" y="2200"/>
                      <a:pt x="1008" y="2181"/>
                    </a:cubicBezTo>
                    <a:cubicBezTo>
                      <a:pt x="1001" y="2130"/>
                      <a:pt x="998" y="2119"/>
                      <a:pt x="973" y="2108"/>
                    </a:cubicBezTo>
                    <a:cubicBezTo>
                      <a:pt x="963" y="2106"/>
                      <a:pt x="953" y="2104"/>
                      <a:pt x="943" y="2102"/>
                    </a:cubicBezTo>
                    <a:cubicBezTo>
                      <a:pt x="856" y="2083"/>
                      <a:pt x="796" y="2073"/>
                      <a:pt x="761" y="2109"/>
                    </a:cubicBezTo>
                    <a:cubicBezTo>
                      <a:pt x="752" y="2117"/>
                      <a:pt x="747" y="2143"/>
                      <a:pt x="742" y="2167"/>
                    </a:cubicBezTo>
                    <a:cubicBezTo>
                      <a:pt x="731" y="2223"/>
                      <a:pt x="716" y="2298"/>
                      <a:pt x="640" y="2358"/>
                    </a:cubicBezTo>
                    <a:cubicBezTo>
                      <a:pt x="640" y="2358"/>
                      <a:pt x="639" y="2359"/>
                      <a:pt x="638" y="2359"/>
                    </a:cubicBezTo>
                    <a:cubicBezTo>
                      <a:pt x="537" y="2434"/>
                      <a:pt x="425" y="2434"/>
                      <a:pt x="323" y="2359"/>
                    </a:cubicBezTo>
                    <a:cubicBezTo>
                      <a:pt x="323" y="2359"/>
                      <a:pt x="322" y="2358"/>
                      <a:pt x="321" y="2358"/>
                    </a:cubicBezTo>
                    <a:cubicBezTo>
                      <a:pt x="218" y="2276"/>
                      <a:pt x="188" y="2170"/>
                      <a:pt x="169" y="2072"/>
                    </a:cubicBezTo>
                    <a:cubicBezTo>
                      <a:pt x="144" y="2068"/>
                      <a:pt x="106" y="2064"/>
                      <a:pt x="72" y="2063"/>
                    </a:cubicBezTo>
                    <a:cubicBezTo>
                      <a:pt x="31" y="2061"/>
                      <a:pt x="0" y="2026"/>
                      <a:pt x="2" y="1986"/>
                    </a:cubicBezTo>
                    <a:cubicBezTo>
                      <a:pt x="4" y="1946"/>
                      <a:pt x="38" y="1915"/>
                      <a:pt x="79" y="1916"/>
                    </a:cubicBezTo>
                    <a:cubicBezTo>
                      <a:pt x="239" y="1924"/>
                      <a:pt x="295" y="1946"/>
                      <a:pt x="305" y="2006"/>
                    </a:cubicBezTo>
                    <a:cubicBezTo>
                      <a:pt x="323" y="2101"/>
                      <a:pt x="338" y="2184"/>
                      <a:pt x="411" y="2242"/>
                    </a:cubicBezTo>
                    <a:cubicBezTo>
                      <a:pt x="461" y="2278"/>
                      <a:pt x="501" y="2278"/>
                      <a:pt x="551" y="2242"/>
                    </a:cubicBezTo>
                    <a:cubicBezTo>
                      <a:pt x="581" y="2218"/>
                      <a:pt x="589" y="2187"/>
                      <a:pt x="598" y="2139"/>
                    </a:cubicBezTo>
                    <a:cubicBezTo>
                      <a:pt x="607" y="2095"/>
                      <a:pt x="617" y="2044"/>
                      <a:pt x="658" y="2004"/>
                    </a:cubicBezTo>
                    <a:cubicBezTo>
                      <a:pt x="753" y="1911"/>
                      <a:pt x="881" y="1939"/>
                      <a:pt x="974" y="1959"/>
                    </a:cubicBezTo>
                    <a:cubicBezTo>
                      <a:pt x="986" y="1961"/>
                      <a:pt x="997" y="1964"/>
                      <a:pt x="1009" y="1966"/>
                    </a:cubicBezTo>
                    <a:cubicBezTo>
                      <a:pt x="1013" y="1967"/>
                      <a:pt x="1017" y="1968"/>
                      <a:pt x="1021" y="1970"/>
                    </a:cubicBezTo>
                    <a:cubicBezTo>
                      <a:pt x="1134" y="2014"/>
                      <a:pt x="1145" y="2103"/>
                      <a:pt x="1153" y="2162"/>
                    </a:cubicBezTo>
                    <a:cubicBezTo>
                      <a:pt x="1155" y="2178"/>
                      <a:pt x="1157" y="2193"/>
                      <a:pt x="1161" y="2207"/>
                    </a:cubicBezTo>
                    <a:cubicBezTo>
                      <a:pt x="1173" y="2254"/>
                      <a:pt x="1206" y="2302"/>
                      <a:pt x="1242" y="2302"/>
                    </a:cubicBezTo>
                    <a:cubicBezTo>
                      <a:pt x="1317" y="2302"/>
                      <a:pt x="1335" y="2261"/>
                      <a:pt x="1359" y="2121"/>
                    </a:cubicBezTo>
                    <a:cubicBezTo>
                      <a:pt x="1365" y="2086"/>
                      <a:pt x="1372" y="2051"/>
                      <a:pt x="1381" y="2017"/>
                    </a:cubicBezTo>
                    <a:cubicBezTo>
                      <a:pt x="1382" y="2013"/>
                      <a:pt x="1384" y="2009"/>
                      <a:pt x="1386" y="2005"/>
                    </a:cubicBezTo>
                    <a:cubicBezTo>
                      <a:pt x="1426" y="1926"/>
                      <a:pt x="1502" y="1903"/>
                      <a:pt x="1563" y="1884"/>
                    </a:cubicBezTo>
                    <a:cubicBezTo>
                      <a:pt x="1569" y="1882"/>
                      <a:pt x="1574" y="1880"/>
                      <a:pt x="1580" y="1878"/>
                    </a:cubicBezTo>
                    <a:cubicBezTo>
                      <a:pt x="1540" y="1607"/>
                      <a:pt x="1373" y="461"/>
                      <a:pt x="1308" y="91"/>
                    </a:cubicBezTo>
                    <a:cubicBezTo>
                      <a:pt x="1301" y="52"/>
                      <a:pt x="1328" y="14"/>
                      <a:pt x="1367" y="7"/>
                    </a:cubicBezTo>
                    <a:cubicBezTo>
                      <a:pt x="1407" y="0"/>
                      <a:pt x="1445" y="26"/>
                      <a:pt x="1452" y="66"/>
                    </a:cubicBezTo>
                    <a:cubicBezTo>
                      <a:pt x="1526" y="486"/>
                      <a:pt x="1731" y="1901"/>
                      <a:pt x="1733" y="1915"/>
                    </a:cubicBezTo>
                    <a:cubicBezTo>
                      <a:pt x="1738" y="1946"/>
                      <a:pt x="1722" y="1977"/>
                      <a:pt x="1693" y="1991"/>
                    </a:cubicBezTo>
                    <a:cubicBezTo>
                      <a:pt x="1664" y="2005"/>
                      <a:pt x="1633" y="2015"/>
                      <a:pt x="1606" y="2023"/>
                    </a:cubicBezTo>
                    <a:cubicBezTo>
                      <a:pt x="1562" y="2037"/>
                      <a:pt x="1533" y="2047"/>
                      <a:pt x="1519" y="2066"/>
                    </a:cubicBezTo>
                    <a:cubicBezTo>
                      <a:pt x="1513" y="2090"/>
                      <a:pt x="1509" y="2117"/>
                      <a:pt x="1504" y="2146"/>
                    </a:cubicBezTo>
                    <a:cubicBezTo>
                      <a:pt x="1484" y="2259"/>
                      <a:pt x="1452" y="2448"/>
                      <a:pt x="1242" y="2448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18"/>
              <p:cNvSpPr>
                <a:spLocks/>
              </p:cNvSpPr>
              <p:nvPr/>
            </p:nvSpPr>
            <p:spPr bwMode="auto">
              <a:xfrm>
                <a:off x="7206721" y="4351393"/>
                <a:ext cx="74187" cy="201738"/>
              </a:xfrm>
              <a:custGeom>
                <a:avLst/>
                <a:gdLst>
                  <a:gd name="T0" fmla="*/ 82 w 502"/>
                  <a:gd name="T1" fmla="*/ 1365 h 1365"/>
                  <a:gd name="T2" fmla="*/ 36 w 502"/>
                  <a:gd name="T3" fmla="*/ 1348 h 1365"/>
                  <a:gd name="T4" fmla="*/ 25 w 502"/>
                  <a:gd name="T5" fmla="*/ 1246 h 1365"/>
                  <a:gd name="T6" fmla="*/ 29 w 502"/>
                  <a:gd name="T7" fmla="*/ 117 h 1365"/>
                  <a:gd name="T8" fmla="*/ 61 w 502"/>
                  <a:gd name="T9" fmla="*/ 19 h 1365"/>
                  <a:gd name="T10" fmla="*/ 159 w 502"/>
                  <a:gd name="T11" fmla="*/ 51 h 1365"/>
                  <a:gd name="T12" fmla="*/ 139 w 502"/>
                  <a:gd name="T13" fmla="*/ 1337 h 1365"/>
                  <a:gd name="T14" fmla="*/ 82 w 502"/>
                  <a:gd name="T15" fmla="*/ 1365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2" h="1365">
                    <a:moveTo>
                      <a:pt x="82" y="1365"/>
                    </a:moveTo>
                    <a:cubicBezTo>
                      <a:pt x="66" y="1365"/>
                      <a:pt x="50" y="1359"/>
                      <a:pt x="36" y="1348"/>
                    </a:cubicBezTo>
                    <a:cubicBezTo>
                      <a:pt x="5" y="1323"/>
                      <a:pt x="0" y="1277"/>
                      <a:pt x="25" y="1246"/>
                    </a:cubicBezTo>
                    <a:cubicBezTo>
                      <a:pt x="335" y="858"/>
                      <a:pt x="210" y="474"/>
                      <a:pt x="29" y="117"/>
                    </a:cubicBezTo>
                    <a:cubicBezTo>
                      <a:pt x="10" y="81"/>
                      <a:pt x="25" y="37"/>
                      <a:pt x="61" y="19"/>
                    </a:cubicBezTo>
                    <a:cubicBezTo>
                      <a:pt x="97" y="0"/>
                      <a:pt x="141" y="15"/>
                      <a:pt x="159" y="51"/>
                    </a:cubicBezTo>
                    <a:cubicBezTo>
                      <a:pt x="353" y="432"/>
                      <a:pt x="502" y="883"/>
                      <a:pt x="139" y="1337"/>
                    </a:cubicBezTo>
                    <a:cubicBezTo>
                      <a:pt x="125" y="1355"/>
                      <a:pt x="103" y="1365"/>
                      <a:pt x="82" y="136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19"/>
              <p:cNvSpPr>
                <a:spLocks noEditPoints="1"/>
              </p:cNvSpPr>
              <p:nvPr/>
            </p:nvSpPr>
            <p:spPr bwMode="auto">
              <a:xfrm>
                <a:off x="6996523" y="4150306"/>
                <a:ext cx="240784" cy="327987"/>
              </a:xfrm>
              <a:custGeom>
                <a:avLst/>
                <a:gdLst>
                  <a:gd name="T0" fmla="*/ 773 w 1629"/>
                  <a:gd name="T1" fmla="*/ 2218 h 2218"/>
                  <a:gd name="T2" fmla="*/ 723 w 1629"/>
                  <a:gd name="T3" fmla="*/ 2199 h 2218"/>
                  <a:gd name="T4" fmla="*/ 311 w 1629"/>
                  <a:gd name="T5" fmla="*/ 1824 h 2218"/>
                  <a:gd name="T6" fmla="*/ 289 w 1629"/>
                  <a:gd name="T7" fmla="*/ 1783 h 2218"/>
                  <a:gd name="T8" fmla="*/ 29 w 1629"/>
                  <a:gd name="T9" fmla="*/ 1261 h 2218"/>
                  <a:gd name="T10" fmla="*/ 11 w 1629"/>
                  <a:gd name="T11" fmla="*/ 1180 h 2218"/>
                  <a:gd name="T12" fmla="*/ 241 w 1629"/>
                  <a:gd name="T13" fmla="*/ 484 h 2218"/>
                  <a:gd name="T14" fmla="*/ 746 w 1629"/>
                  <a:gd name="T15" fmla="*/ 0 h 2218"/>
                  <a:gd name="T16" fmla="*/ 1272 w 1629"/>
                  <a:gd name="T17" fmla="*/ 421 h 2218"/>
                  <a:gd name="T18" fmla="*/ 1619 w 1629"/>
                  <a:gd name="T19" fmla="*/ 1390 h 2218"/>
                  <a:gd name="T20" fmla="*/ 1593 w 1629"/>
                  <a:gd name="T21" fmla="*/ 1472 h 2218"/>
                  <a:gd name="T22" fmla="*/ 826 w 1629"/>
                  <a:gd name="T23" fmla="*/ 2194 h 2218"/>
                  <a:gd name="T24" fmla="*/ 773 w 1629"/>
                  <a:gd name="T25" fmla="*/ 2218 h 2218"/>
                  <a:gd name="T26" fmla="*/ 428 w 1629"/>
                  <a:gd name="T27" fmla="*/ 1732 h 2218"/>
                  <a:gd name="T28" fmla="*/ 428 w 1629"/>
                  <a:gd name="T29" fmla="*/ 1732 h 2218"/>
                  <a:gd name="T30" fmla="*/ 768 w 1629"/>
                  <a:gd name="T31" fmla="*/ 2042 h 2218"/>
                  <a:gd name="T32" fmla="*/ 1463 w 1629"/>
                  <a:gd name="T33" fmla="*/ 1387 h 2218"/>
                  <a:gd name="T34" fmla="*/ 1134 w 1629"/>
                  <a:gd name="T35" fmla="*/ 471 h 2218"/>
                  <a:gd name="T36" fmla="*/ 746 w 1629"/>
                  <a:gd name="T37" fmla="*/ 146 h 2218"/>
                  <a:gd name="T38" fmla="*/ 384 w 1629"/>
                  <a:gd name="T39" fmla="*/ 515 h 2218"/>
                  <a:gd name="T40" fmla="*/ 165 w 1629"/>
                  <a:gd name="T41" fmla="*/ 1190 h 2218"/>
                  <a:gd name="T42" fmla="*/ 428 w 1629"/>
                  <a:gd name="T43" fmla="*/ 1732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9" h="2218">
                    <a:moveTo>
                      <a:pt x="773" y="2218"/>
                    </a:moveTo>
                    <a:cubicBezTo>
                      <a:pt x="755" y="2218"/>
                      <a:pt x="737" y="2212"/>
                      <a:pt x="723" y="2199"/>
                    </a:cubicBezTo>
                    <a:lnTo>
                      <a:pt x="311" y="1824"/>
                    </a:lnTo>
                    <a:cubicBezTo>
                      <a:pt x="300" y="1814"/>
                      <a:pt x="292" y="1799"/>
                      <a:pt x="289" y="1783"/>
                    </a:cubicBezTo>
                    <a:cubicBezTo>
                      <a:pt x="250" y="1572"/>
                      <a:pt x="153" y="1377"/>
                      <a:pt x="29" y="1261"/>
                    </a:cubicBezTo>
                    <a:cubicBezTo>
                      <a:pt x="7" y="1240"/>
                      <a:pt x="0" y="1208"/>
                      <a:pt x="11" y="1180"/>
                    </a:cubicBezTo>
                    <a:cubicBezTo>
                      <a:pt x="118" y="915"/>
                      <a:pt x="206" y="649"/>
                      <a:pt x="241" y="484"/>
                    </a:cubicBezTo>
                    <a:cubicBezTo>
                      <a:pt x="305" y="186"/>
                      <a:pt x="498" y="0"/>
                      <a:pt x="746" y="0"/>
                    </a:cubicBezTo>
                    <a:cubicBezTo>
                      <a:pt x="989" y="0"/>
                      <a:pt x="1176" y="149"/>
                      <a:pt x="1272" y="421"/>
                    </a:cubicBezTo>
                    <a:cubicBezTo>
                      <a:pt x="1455" y="910"/>
                      <a:pt x="1617" y="1385"/>
                      <a:pt x="1619" y="1390"/>
                    </a:cubicBezTo>
                    <a:cubicBezTo>
                      <a:pt x="1629" y="1420"/>
                      <a:pt x="1619" y="1453"/>
                      <a:pt x="1593" y="1472"/>
                    </a:cubicBezTo>
                    <a:cubicBezTo>
                      <a:pt x="1279" y="1705"/>
                      <a:pt x="831" y="2189"/>
                      <a:pt x="826" y="2194"/>
                    </a:cubicBezTo>
                    <a:cubicBezTo>
                      <a:pt x="812" y="2210"/>
                      <a:pt x="792" y="2218"/>
                      <a:pt x="773" y="2218"/>
                    </a:cubicBezTo>
                    <a:close/>
                    <a:moveTo>
                      <a:pt x="428" y="1732"/>
                    </a:moveTo>
                    <a:lnTo>
                      <a:pt x="428" y="1732"/>
                    </a:lnTo>
                    <a:lnTo>
                      <a:pt x="768" y="2042"/>
                    </a:lnTo>
                    <a:cubicBezTo>
                      <a:pt x="889" y="1914"/>
                      <a:pt x="1204" y="1588"/>
                      <a:pt x="1463" y="1387"/>
                    </a:cubicBezTo>
                    <a:cubicBezTo>
                      <a:pt x="1417" y="1253"/>
                      <a:pt x="1282" y="867"/>
                      <a:pt x="1134" y="471"/>
                    </a:cubicBezTo>
                    <a:cubicBezTo>
                      <a:pt x="1082" y="322"/>
                      <a:pt x="972" y="146"/>
                      <a:pt x="746" y="146"/>
                    </a:cubicBezTo>
                    <a:cubicBezTo>
                      <a:pt x="483" y="146"/>
                      <a:pt x="403" y="429"/>
                      <a:pt x="384" y="515"/>
                    </a:cubicBezTo>
                    <a:cubicBezTo>
                      <a:pt x="349" y="680"/>
                      <a:pt x="268" y="930"/>
                      <a:pt x="165" y="1190"/>
                    </a:cubicBezTo>
                    <a:cubicBezTo>
                      <a:pt x="290" y="1324"/>
                      <a:pt x="384" y="1518"/>
                      <a:pt x="428" y="173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20"/>
              <p:cNvSpPr>
                <a:spLocks noEditPoints="1"/>
              </p:cNvSpPr>
              <p:nvPr/>
            </p:nvSpPr>
            <p:spPr bwMode="auto">
              <a:xfrm>
                <a:off x="7139041" y="3787178"/>
                <a:ext cx="96964" cy="96964"/>
              </a:xfrm>
              <a:custGeom>
                <a:avLst/>
                <a:gdLst>
                  <a:gd name="T0" fmla="*/ 329 w 658"/>
                  <a:gd name="T1" fmla="*/ 659 h 659"/>
                  <a:gd name="T2" fmla="*/ 0 w 658"/>
                  <a:gd name="T3" fmla="*/ 330 h 659"/>
                  <a:gd name="T4" fmla="*/ 329 w 658"/>
                  <a:gd name="T5" fmla="*/ 0 h 659"/>
                  <a:gd name="T6" fmla="*/ 658 w 658"/>
                  <a:gd name="T7" fmla="*/ 330 h 659"/>
                  <a:gd name="T8" fmla="*/ 329 w 658"/>
                  <a:gd name="T9" fmla="*/ 659 h 659"/>
                  <a:gd name="T10" fmla="*/ 329 w 658"/>
                  <a:gd name="T11" fmla="*/ 147 h 659"/>
                  <a:gd name="T12" fmla="*/ 329 w 658"/>
                  <a:gd name="T13" fmla="*/ 147 h 659"/>
                  <a:gd name="T14" fmla="*/ 146 w 658"/>
                  <a:gd name="T15" fmla="*/ 330 h 659"/>
                  <a:gd name="T16" fmla="*/ 329 w 658"/>
                  <a:gd name="T17" fmla="*/ 513 h 659"/>
                  <a:gd name="T18" fmla="*/ 512 w 658"/>
                  <a:gd name="T19" fmla="*/ 330 h 659"/>
                  <a:gd name="T20" fmla="*/ 329 w 658"/>
                  <a:gd name="T21" fmla="*/ 147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659">
                    <a:moveTo>
                      <a:pt x="329" y="659"/>
                    </a:moveTo>
                    <a:cubicBezTo>
                      <a:pt x="147" y="659"/>
                      <a:pt x="0" y="511"/>
                      <a:pt x="0" y="330"/>
                    </a:cubicBezTo>
                    <a:cubicBezTo>
                      <a:pt x="0" y="148"/>
                      <a:pt x="147" y="0"/>
                      <a:pt x="329" y="0"/>
                    </a:cubicBezTo>
                    <a:cubicBezTo>
                      <a:pt x="510" y="0"/>
                      <a:pt x="658" y="148"/>
                      <a:pt x="658" y="330"/>
                    </a:cubicBezTo>
                    <a:cubicBezTo>
                      <a:pt x="658" y="511"/>
                      <a:pt x="510" y="659"/>
                      <a:pt x="329" y="659"/>
                    </a:cubicBezTo>
                    <a:close/>
                    <a:moveTo>
                      <a:pt x="329" y="147"/>
                    </a:moveTo>
                    <a:lnTo>
                      <a:pt x="329" y="147"/>
                    </a:lnTo>
                    <a:cubicBezTo>
                      <a:pt x="228" y="147"/>
                      <a:pt x="146" y="229"/>
                      <a:pt x="146" y="330"/>
                    </a:cubicBezTo>
                    <a:cubicBezTo>
                      <a:pt x="146" y="430"/>
                      <a:pt x="228" y="513"/>
                      <a:pt x="329" y="513"/>
                    </a:cubicBezTo>
                    <a:cubicBezTo>
                      <a:pt x="430" y="513"/>
                      <a:pt x="512" y="430"/>
                      <a:pt x="512" y="330"/>
                    </a:cubicBezTo>
                    <a:cubicBezTo>
                      <a:pt x="512" y="229"/>
                      <a:pt x="430" y="147"/>
                      <a:pt x="32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21"/>
              <p:cNvSpPr>
                <a:spLocks/>
              </p:cNvSpPr>
              <p:nvPr/>
            </p:nvSpPr>
            <p:spPr bwMode="auto">
              <a:xfrm>
                <a:off x="7210626" y="3847700"/>
                <a:ext cx="98917" cy="78092"/>
              </a:xfrm>
              <a:custGeom>
                <a:avLst/>
                <a:gdLst>
                  <a:gd name="T0" fmla="*/ 588 w 671"/>
                  <a:gd name="T1" fmla="*/ 529 h 529"/>
                  <a:gd name="T2" fmla="*/ 545 w 671"/>
                  <a:gd name="T3" fmla="*/ 515 h 529"/>
                  <a:gd name="T4" fmla="*/ 39 w 671"/>
                  <a:gd name="T5" fmla="*/ 142 h 529"/>
                  <a:gd name="T6" fmla="*/ 23 w 671"/>
                  <a:gd name="T7" fmla="*/ 40 h 529"/>
                  <a:gd name="T8" fmla="*/ 126 w 671"/>
                  <a:gd name="T9" fmla="*/ 24 h 529"/>
                  <a:gd name="T10" fmla="*/ 632 w 671"/>
                  <a:gd name="T11" fmla="*/ 397 h 529"/>
                  <a:gd name="T12" fmla="*/ 647 w 671"/>
                  <a:gd name="T13" fmla="*/ 499 h 529"/>
                  <a:gd name="T14" fmla="*/ 588 w 671"/>
                  <a:gd name="T15" fmla="*/ 529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529">
                    <a:moveTo>
                      <a:pt x="588" y="529"/>
                    </a:moveTo>
                    <a:cubicBezTo>
                      <a:pt x="573" y="529"/>
                      <a:pt x="558" y="524"/>
                      <a:pt x="545" y="515"/>
                    </a:cubicBezTo>
                    <a:lnTo>
                      <a:pt x="39" y="142"/>
                    </a:lnTo>
                    <a:cubicBezTo>
                      <a:pt x="6" y="118"/>
                      <a:pt x="0" y="72"/>
                      <a:pt x="23" y="40"/>
                    </a:cubicBezTo>
                    <a:cubicBezTo>
                      <a:pt x="47" y="7"/>
                      <a:pt x="93" y="0"/>
                      <a:pt x="126" y="24"/>
                    </a:cubicBezTo>
                    <a:lnTo>
                      <a:pt x="632" y="397"/>
                    </a:lnTo>
                    <a:cubicBezTo>
                      <a:pt x="664" y="421"/>
                      <a:pt x="671" y="466"/>
                      <a:pt x="647" y="499"/>
                    </a:cubicBezTo>
                    <a:cubicBezTo>
                      <a:pt x="633" y="518"/>
                      <a:pt x="611" y="529"/>
                      <a:pt x="588" y="52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22"/>
              <p:cNvSpPr>
                <a:spLocks/>
              </p:cNvSpPr>
              <p:nvPr/>
            </p:nvSpPr>
            <p:spPr bwMode="auto">
              <a:xfrm>
                <a:off x="7049235" y="3728609"/>
                <a:ext cx="112583" cy="88504"/>
              </a:xfrm>
              <a:custGeom>
                <a:avLst/>
                <a:gdLst>
                  <a:gd name="T0" fmla="*/ 676 w 759"/>
                  <a:gd name="T1" fmla="*/ 596 h 596"/>
                  <a:gd name="T2" fmla="*/ 633 w 759"/>
                  <a:gd name="T3" fmla="*/ 582 h 596"/>
                  <a:gd name="T4" fmla="*/ 363 w 759"/>
                  <a:gd name="T5" fmla="*/ 381 h 596"/>
                  <a:gd name="T6" fmla="*/ 41 w 759"/>
                  <a:gd name="T7" fmla="*/ 144 h 596"/>
                  <a:gd name="T8" fmla="*/ 23 w 759"/>
                  <a:gd name="T9" fmla="*/ 42 h 596"/>
                  <a:gd name="T10" fmla="*/ 124 w 759"/>
                  <a:gd name="T11" fmla="*/ 23 h 596"/>
                  <a:gd name="T12" fmla="*/ 452 w 759"/>
                  <a:gd name="T13" fmla="*/ 265 h 596"/>
                  <a:gd name="T14" fmla="*/ 718 w 759"/>
                  <a:gd name="T15" fmla="*/ 463 h 596"/>
                  <a:gd name="T16" fmla="*/ 735 w 759"/>
                  <a:gd name="T17" fmla="*/ 565 h 596"/>
                  <a:gd name="T18" fmla="*/ 676 w 759"/>
                  <a:gd name="T19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9" h="596">
                    <a:moveTo>
                      <a:pt x="676" y="596"/>
                    </a:moveTo>
                    <a:cubicBezTo>
                      <a:pt x="661" y="596"/>
                      <a:pt x="646" y="591"/>
                      <a:pt x="633" y="582"/>
                    </a:cubicBezTo>
                    <a:cubicBezTo>
                      <a:pt x="541" y="517"/>
                      <a:pt x="451" y="448"/>
                      <a:pt x="363" y="381"/>
                    </a:cubicBezTo>
                    <a:cubicBezTo>
                      <a:pt x="258" y="301"/>
                      <a:pt x="150" y="219"/>
                      <a:pt x="41" y="144"/>
                    </a:cubicBezTo>
                    <a:cubicBezTo>
                      <a:pt x="8" y="121"/>
                      <a:pt x="0" y="75"/>
                      <a:pt x="23" y="42"/>
                    </a:cubicBezTo>
                    <a:cubicBezTo>
                      <a:pt x="46" y="9"/>
                      <a:pt x="91" y="0"/>
                      <a:pt x="124" y="23"/>
                    </a:cubicBezTo>
                    <a:cubicBezTo>
                      <a:pt x="236" y="101"/>
                      <a:pt x="346" y="184"/>
                      <a:pt x="452" y="265"/>
                    </a:cubicBezTo>
                    <a:cubicBezTo>
                      <a:pt x="538" y="331"/>
                      <a:pt x="628" y="399"/>
                      <a:pt x="718" y="463"/>
                    </a:cubicBezTo>
                    <a:cubicBezTo>
                      <a:pt x="751" y="487"/>
                      <a:pt x="759" y="532"/>
                      <a:pt x="735" y="565"/>
                    </a:cubicBezTo>
                    <a:cubicBezTo>
                      <a:pt x="721" y="585"/>
                      <a:pt x="699" y="596"/>
                      <a:pt x="676" y="5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23"/>
              <p:cNvSpPr>
                <a:spLocks noEditPoints="1"/>
              </p:cNvSpPr>
              <p:nvPr/>
            </p:nvSpPr>
            <p:spPr bwMode="auto">
              <a:xfrm>
                <a:off x="7038172" y="3716896"/>
                <a:ext cx="303908" cy="244688"/>
              </a:xfrm>
              <a:custGeom>
                <a:avLst/>
                <a:gdLst>
                  <a:gd name="T0" fmla="*/ 1369 w 2057"/>
                  <a:gd name="T1" fmla="*/ 1652 h 1652"/>
                  <a:gd name="T2" fmla="*/ 689 w 2057"/>
                  <a:gd name="T3" fmla="*/ 1387 h 1652"/>
                  <a:gd name="T4" fmla="*/ 10 w 2057"/>
                  <a:gd name="T5" fmla="*/ 333 h 1652"/>
                  <a:gd name="T6" fmla="*/ 64 w 2057"/>
                  <a:gd name="T7" fmla="*/ 100 h 1652"/>
                  <a:gd name="T8" fmla="*/ 428 w 2057"/>
                  <a:gd name="T9" fmla="*/ 0 h 1652"/>
                  <a:gd name="T10" fmla="*/ 1542 w 2057"/>
                  <a:gd name="T11" fmla="*/ 344 h 1652"/>
                  <a:gd name="T12" fmla="*/ 1904 w 2057"/>
                  <a:gd name="T13" fmla="*/ 1364 h 1652"/>
                  <a:gd name="T14" fmla="*/ 1369 w 2057"/>
                  <a:gd name="T15" fmla="*/ 1652 h 1652"/>
                  <a:gd name="T16" fmla="*/ 428 w 2057"/>
                  <a:gd name="T17" fmla="*/ 146 h 1652"/>
                  <a:gd name="T18" fmla="*/ 428 w 2057"/>
                  <a:gd name="T19" fmla="*/ 146 h 1652"/>
                  <a:gd name="T20" fmla="*/ 173 w 2057"/>
                  <a:gd name="T21" fmla="*/ 198 h 1652"/>
                  <a:gd name="T22" fmla="*/ 156 w 2057"/>
                  <a:gd name="T23" fmla="*/ 320 h 1652"/>
                  <a:gd name="T24" fmla="*/ 778 w 2057"/>
                  <a:gd name="T25" fmla="*/ 1271 h 1652"/>
                  <a:gd name="T26" fmla="*/ 1369 w 2057"/>
                  <a:gd name="T27" fmla="*/ 1505 h 1652"/>
                  <a:gd name="T28" fmla="*/ 1776 w 2057"/>
                  <a:gd name="T29" fmla="*/ 1294 h 1652"/>
                  <a:gd name="T30" fmla="*/ 1462 w 2057"/>
                  <a:gd name="T31" fmla="*/ 466 h 1652"/>
                  <a:gd name="T32" fmla="*/ 428 w 2057"/>
                  <a:gd name="T33" fmla="*/ 146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57" h="1652">
                    <a:moveTo>
                      <a:pt x="1369" y="1652"/>
                    </a:moveTo>
                    <a:cubicBezTo>
                      <a:pt x="1150" y="1652"/>
                      <a:pt x="915" y="1560"/>
                      <a:pt x="689" y="1387"/>
                    </a:cubicBezTo>
                    <a:cubicBezTo>
                      <a:pt x="259" y="1057"/>
                      <a:pt x="35" y="609"/>
                      <a:pt x="10" y="333"/>
                    </a:cubicBezTo>
                    <a:cubicBezTo>
                      <a:pt x="0" y="229"/>
                      <a:pt x="19" y="150"/>
                      <a:pt x="64" y="100"/>
                    </a:cubicBezTo>
                    <a:cubicBezTo>
                      <a:pt x="139" y="17"/>
                      <a:pt x="303" y="0"/>
                      <a:pt x="428" y="0"/>
                    </a:cubicBezTo>
                    <a:cubicBezTo>
                      <a:pt x="701" y="0"/>
                      <a:pt x="1157" y="90"/>
                      <a:pt x="1542" y="344"/>
                    </a:cubicBezTo>
                    <a:cubicBezTo>
                      <a:pt x="2042" y="674"/>
                      <a:pt x="2057" y="1087"/>
                      <a:pt x="1904" y="1364"/>
                    </a:cubicBezTo>
                    <a:cubicBezTo>
                      <a:pt x="1805" y="1544"/>
                      <a:pt x="1605" y="1652"/>
                      <a:pt x="1369" y="1652"/>
                    </a:cubicBezTo>
                    <a:close/>
                    <a:moveTo>
                      <a:pt x="428" y="146"/>
                    </a:moveTo>
                    <a:lnTo>
                      <a:pt x="428" y="146"/>
                    </a:lnTo>
                    <a:cubicBezTo>
                      <a:pt x="263" y="146"/>
                      <a:pt x="190" y="179"/>
                      <a:pt x="173" y="198"/>
                    </a:cubicBezTo>
                    <a:cubicBezTo>
                      <a:pt x="161" y="211"/>
                      <a:pt x="149" y="251"/>
                      <a:pt x="156" y="320"/>
                    </a:cubicBezTo>
                    <a:cubicBezTo>
                      <a:pt x="174" y="525"/>
                      <a:pt x="356" y="947"/>
                      <a:pt x="778" y="1271"/>
                    </a:cubicBezTo>
                    <a:cubicBezTo>
                      <a:pt x="979" y="1424"/>
                      <a:pt x="1183" y="1505"/>
                      <a:pt x="1369" y="1505"/>
                    </a:cubicBezTo>
                    <a:cubicBezTo>
                      <a:pt x="1551" y="1505"/>
                      <a:pt x="1703" y="1426"/>
                      <a:pt x="1776" y="1294"/>
                    </a:cubicBezTo>
                    <a:cubicBezTo>
                      <a:pt x="1933" y="1009"/>
                      <a:pt x="1815" y="700"/>
                      <a:pt x="1462" y="466"/>
                    </a:cubicBezTo>
                    <a:cubicBezTo>
                      <a:pt x="1104" y="230"/>
                      <a:pt x="681" y="146"/>
                      <a:pt x="42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24"/>
              <p:cNvSpPr>
                <a:spLocks noEditPoints="1"/>
              </p:cNvSpPr>
              <p:nvPr/>
            </p:nvSpPr>
            <p:spPr bwMode="auto">
              <a:xfrm>
                <a:off x="7323859" y="3784575"/>
                <a:ext cx="175056" cy="160089"/>
              </a:xfrm>
              <a:custGeom>
                <a:avLst/>
                <a:gdLst>
                  <a:gd name="T0" fmla="*/ 1108 w 1185"/>
                  <a:gd name="T1" fmla="*/ 1085 h 1085"/>
                  <a:gd name="T2" fmla="*/ 1095 w 1185"/>
                  <a:gd name="T3" fmla="*/ 1084 h 1085"/>
                  <a:gd name="T4" fmla="*/ 45 w 1185"/>
                  <a:gd name="T5" fmla="*/ 427 h 1085"/>
                  <a:gd name="T6" fmla="*/ 48 w 1185"/>
                  <a:gd name="T7" fmla="*/ 173 h 1085"/>
                  <a:gd name="T8" fmla="*/ 424 w 1185"/>
                  <a:gd name="T9" fmla="*/ 19 h 1085"/>
                  <a:gd name="T10" fmla="*/ 1179 w 1185"/>
                  <a:gd name="T11" fmla="*/ 995 h 1085"/>
                  <a:gd name="T12" fmla="*/ 1161 w 1185"/>
                  <a:gd name="T13" fmla="*/ 1062 h 1085"/>
                  <a:gd name="T14" fmla="*/ 1108 w 1185"/>
                  <a:gd name="T15" fmla="*/ 1085 h 1085"/>
                  <a:gd name="T16" fmla="*/ 362 w 1185"/>
                  <a:gd name="T17" fmla="*/ 162 h 1085"/>
                  <a:gd name="T18" fmla="*/ 362 w 1185"/>
                  <a:gd name="T19" fmla="*/ 162 h 1085"/>
                  <a:gd name="T20" fmla="*/ 175 w 1185"/>
                  <a:gd name="T21" fmla="*/ 246 h 1085"/>
                  <a:gd name="T22" fmla="*/ 172 w 1185"/>
                  <a:gd name="T23" fmla="*/ 354 h 1085"/>
                  <a:gd name="T24" fmla="*/ 1002 w 1185"/>
                  <a:gd name="T25" fmla="*/ 913 h 1085"/>
                  <a:gd name="T26" fmla="*/ 408 w 1185"/>
                  <a:gd name="T27" fmla="*/ 164 h 1085"/>
                  <a:gd name="T28" fmla="*/ 362 w 1185"/>
                  <a:gd name="T29" fmla="*/ 16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5" h="1085">
                    <a:moveTo>
                      <a:pt x="1108" y="1085"/>
                    </a:moveTo>
                    <a:cubicBezTo>
                      <a:pt x="1103" y="1085"/>
                      <a:pt x="1099" y="1085"/>
                      <a:pt x="1095" y="1084"/>
                    </a:cubicBezTo>
                    <a:cubicBezTo>
                      <a:pt x="525" y="979"/>
                      <a:pt x="141" y="596"/>
                      <a:pt x="45" y="427"/>
                    </a:cubicBezTo>
                    <a:cubicBezTo>
                      <a:pt x="0" y="348"/>
                      <a:pt x="1" y="254"/>
                      <a:pt x="48" y="173"/>
                    </a:cubicBezTo>
                    <a:cubicBezTo>
                      <a:pt x="114" y="59"/>
                      <a:pt x="254" y="0"/>
                      <a:pt x="424" y="19"/>
                    </a:cubicBezTo>
                    <a:cubicBezTo>
                      <a:pt x="947" y="76"/>
                      <a:pt x="1170" y="957"/>
                      <a:pt x="1179" y="995"/>
                    </a:cubicBezTo>
                    <a:cubicBezTo>
                      <a:pt x="1185" y="1019"/>
                      <a:pt x="1178" y="1044"/>
                      <a:pt x="1161" y="1062"/>
                    </a:cubicBezTo>
                    <a:cubicBezTo>
                      <a:pt x="1147" y="1077"/>
                      <a:pt x="1128" y="1085"/>
                      <a:pt x="1108" y="1085"/>
                    </a:cubicBezTo>
                    <a:close/>
                    <a:moveTo>
                      <a:pt x="362" y="162"/>
                    </a:moveTo>
                    <a:lnTo>
                      <a:pt x="362" y="162"/>
                    </a:lnTo>
                    <a:cubicBezTo>
                      <a:pt x="274" y="162"/>
                      <a:pt x="206" y="193"/>
                      <a:pt x="175" y="246"/>
                    </a:cubicBezTo>
                    <a:cubicBezTo>
                      <a:pt x="154" y="281"/>
                      <a:pt x="153" y="322"/>
                      <a:pt x="172" y="354"/>
                    </a:cubicBezTo>
                    <a:cubicBezTo>
                      <a:pt x="220" y="439"/>
                      <a:pt x="510" y="781"/>
                      <a:pt x="1002" y="913"/>
                    </a:cubicBezTo>
                    <a:cubicBezTo>
                      <a:pt x="928" y="685"/>
                      <a:pt x="732" y="199"/>
                      <a:pt x="408" y="164"/>
                    </a:cubicBezTo>
                    <a:cubicBezTo>
                      <a:pt x="392" y="163"/>
                      <a:pt x="377" y="162"/>
                      <a:pt x="362" y="16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25"/>
              <p:cNvSpPr>
                <a:spLocks noEditPoints="1"/>
              </p:cNvSpPr>
              <p:nvPr/>
            </p:nvSpPr>
            <p:spPr bwMode="auto">
              <a:xfrm>
                <a:off x="7175484" y="3958981"/>
                <a:ext cx="213452" cy="141216"/>
              </a:xfrm>
              <a:custGeom>
                <a:avLst/>
                <a:gdLst>
                  <a:gd name="T0" fmla="*/ 1162 w 1442"/>
                  <a:gd name="T1" fmla="*/ 958 h 958"/>
                  <a:gd name="T2" fmla="*/ 1162 w 1442"/>
                  <a:gd name="T3" fmla="*/ 958 h 958"/>
                  <a:gd name="T4" fmla="*/ 174 w 1442"/>
                  <a:gd name="T5" fmla="*/ 641 h 958"/>
                  <a:gd name="T6" fmla="*/ 61 w 1442"/>
                  <a:gd name="T7" fmla="*/ 200 h 958"/>
                  <a:gd name="T8" fmla="*/ 400 w 1442"/>
                  <a:gd name="T9" fmla="*/ 1 h 958"/>
                  <a:gd name="T10" fmla="*/ 430 w 1442"/>
                  <a:gd name="T11" fmla="*/ 0 h 958"/>
                  <a:gd name="T12" fmla="*/ 1427 w 1442"/>
                  <a:gd name="T13" fmla="*/ 831 h 958"/>
                  <a:gd name="T14" fmla="*/ 1432 w 1442"/>
                  <a:gd name="T15" fmla="*/ 900 h 958"/>
                  <a:gd name="T16" fmla="*/ 1376 w 1442"/>
                  <a:gd name="T17" fmla="*/ 942 h 958"/>
                  <a:gd name="T18" fmla="*/ 1162 w 1442"/>
                  <a:gd name="T19" fmla="*/ 958 h 958"/>
                  <a:gd name="T20" fmla="*/ 430 w 1442"/>
                  <a:gd name="T21" fmla="*/ 147 h 958"/>
                  <a:gd name="T22" fmla="*/ 430 w 1442"/>
                  <a:gd name="T23" fmla="*/ 147 h 958"/>
                  <a:gd name="T24" fmla="*/ 411 w 1442"/>
                  <a:gd name="T25" fmla="*/ 147 h 958"/>
                  <a:gd name="T26" fmla="*/ 198 w 1442"/>
                  <a:gd name="T27" fmla="*/ 253 h 958"/>
                  <a:gd name="T28" fmla="*/ 281 w 1442"/>
                  <a:gd name="T29" fmla="*/ 541 h 958"/>
                  <a:gd name="T30" fmla="*/ 1162 w 1442"/>
                  <a:gd name="T31" fmla="*/ 811 h 958"/>
                  <a:gd name="T32" fmla="*/ 1162 w 1442"/>
                  <a:gd name="T33" fmla="*/ 811 h 958"/>
                  <a:gd name="T34" fmla="*/ 1236 w 1442"/>
                  <a:gd name="T35" fmla="*/ 809 h 958"/>
                  <a:gd name="T36" fmla="*/ 430 w 1442"/>
                  <a:gd name="T37" fmla="*/ 1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2" h="958">
                    <a:moveTo>
                      <a:pt x="1162" y="958"/>
                    </a:moveTo>
                    <a:lnTo>
                      <a:pt x="1162" y="958"/>
                    </a:lnTo>
                    <a:cubicBezTo>
                      <a:pt x="715" y="958"/>
                      <a:pt x="294" y="770"/>
                      <a:pt x="174" y="641"/>
                    </a:cubicBezTo>
                    <a:cubicBezTo>
                      <a:pt x="90" y="551"/>
                      <a:pt x="0" y="355"/>
                      <a:pt x="61" y="200"/>
                    </a:cubicBezTo>
                    <a:cubicBezTo>
                      <a:pt x="93" y="118"/>
                      <a:pt x="178" y="18"/>
                      <a:pt x="400" y="1"/>
                    </a:cubicBezTo>
                    <a:cubicBezTo>
                      <a:pt x="410" y="1"/>
                      <a:pt x="420" y="0"/>
                      <a:pt x="430" y="0"/>
                    </a:cubicBezTo>
                    <a:cubicBezTo>
                      <a:pt x="890" y="0"/>
                      <a:pt x="1405" y="797"/>
                      <a:pt x="1427" y="831"/>
                    </a:cubicBezTo>
                    <a:cubicBezTo>
                      <a:pt x="1441" y="851"/>
                      <a:pt x="1442" y="878"/>
                      <a:pt x="1432" y="900"/>
                    </a:cubicBezTo>
                    <a:cubicBezTo>
                      <a:pt x="1422" y="923"/>
                      <a:pt x="1401" y="939"/>
                      <a:pt x="1376" y="942"/>
                    </a:cubicBezTo>
                    <a:cubicBezTo>
                      <a:pt x="1307" y="953"/>
                      <a:pt x="1235" y="958"/>
                      <a:pt x="1162" y="958"/>
                    </a:cubicBezTo>
                    <a:close/>
                    <a:moveTo>
                      <a:pt x="430" y="147"/>
                    </a:moveTo>
                    <a:lnTo>
                      <a:pt x="430" y="147"/>
                    </a:lnTo>
                    <a:cubicBezTo>
                      <a:pt x="424" y="147"/>
                      <a:pt x="417" y="147"/>
                      <a:pt x="411" y="147"/>
                    </a:cubicBezTo>
                    <a:cubicBezTo>
                      <a:pt x="293" y="156"/>
                      <a:pt x="222" y="192"/>
                      <a:pt x="198" y="253"/>
                    </a:cubicBezTo>
                    <a:cubicBezTo>
                      <a:pt x="164" y="340"/>
                      <a:pt x="223" y="479"/>
                      <a:pt x="281" y="541"/>
                    </a:cubicBezTo>
                    <a:cubicBezTo>
                      <a:pt x="368" y="635"/>
                      <a:pt x="748" y="811"/>
                      <a:pt x="1162" y="811"/>
                    </a:cubicBezTo>
                    <a:cubicBezTo>
                      <a:pt x="1162" y="811"/>
                      <a:pt x="1162" y="811"/>
                      <a:pt x="1162" y="811"/>
                    </a:cubicBezTo>
                    <a:cubicBezTo>
                      <a:pt x="1187" y="811"/>
                      <a:pt x="1211" y="811"/>
                      <a:pt x="1236" y="809"/>
                    </a:cubicBezTo>
                    <a:cubicBezTo>
                      <a:pt x="1058" y="561"/>
                      <a:pt x="704" y="147"/>
                      <a:pt x="430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26"/>
              <p:cNvSpPr>
                <a:spLocks noEditPoints="1"/>
              </p:cNvSpPr>
              <p:nvPr/>
            </p:nvSpPr>
            <p:spPr bwMode="auto">
              <a:xfrm>
                <a:off x="7218435" y="3819717"/>
                <a:ext cx="161390" cy="173755"/>
              </a:xfrm>
              <a:custGeom>
                <a:avLst/>
                <a:gdLst>
                  <a:gd name="T0" fmla="*/ 502 w 1094"/>
                  <a:gd name="T1" fmla="*/ 1173 h 1173"/>
                  <a:gd name="T2" fmla="*/ 18 w 1094"/>
                  <a:gd name="T3" fmla="*/ 922 h 1173"/>
                  <a:gd name="T4" fmla="*/ 14 w 1094"/>
                  <a:gd name="T5" fmla="*/ 843 h 1173"/>
                  <a:gd name="T6" fmla="*/ 84 w 1094"/>
                  <a:gd name="T7" fmla="*/ 807 h 1173"/>
                  <a:gd name="T8" fmla="*/ 147 w 1094"/>
                  <a:gd name="T9" fmla="*/ 810 h 1173"/>
                  <a:gd name="T10" fmla="*/ 554 w 1094"/>
                  <a:gd name="T11" fmla="*/ 599 h 1173"/>
                  <a:gd name="T12" fmla="*/ 564 w 1094"/>
                  <a:gd name="T13" fmla="*/ 111 h 1173"/>
                  <a:gd name="T14" fmla="*/ 572 w 1094"/>
                  <a:gd name="T15" fmla="*/ 32 h 1173"/>
                  <a:gd name="T16" fmla="*/ 647 w 1094"/>
                  <a:gd name="T17" fmla="*/ 7 h 1173"/>
                  <a:gd name="T18" fmla="*/ 1094 w 1094"/>
                  <a:gd name="T19" fmla="*/ 581 h 1173"/>
                  <a:gd name="T20" fmla="*/ 502 w 1094"/>
                  <a:gd name="T21" fmla="*/ 1173 h 1173"/>
                  <a:gd name="T22" fmla="*/ 251 w 1094"/>
                  <a:gd name="T23" fmla="*/ 949 h 1173"/>
                  <a:gd name="T24" fmla="*/ 251 w 1094"/>
                  <a:gd name="T25" fmla="*/ 949 h 1173"/>
                  <a:gd name="T26" fmla="*/ 502 w 1094"/>
                  <a:gd name="T27" fmla="*/ 1027 h 1173"/>
                  <a:gd name="T28" fmla="*/ 948 w 1094"/>
                  <a:gd name="T29" fmla="*/ 581 h 1173"/>
                  <a:gd name="T30" fmla="*/ 754 w 1094"/>
                  <a:gd name="T31" fmla="*/ 213 h 1173"/>
                  <a:gd name="T32" fmla="*/ 682 w 1094"/>
                  <a:gd name="T33" fmla="*/ 669 h 1173"/>
                  <a:gd name="T34" fmla="*/ 251 w 1094"/>
                  <a:gd name="T35" fmla="*/ 949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94" h="1173">
                    <a:moveTo>
                      <a:pt x="502" y="1173"/>
                    </a:moveTo>
                    <a:cubicBezTo>
                      <a:pt x="310" y="1173"/>
                      <a:pt x="129" y="1080"/>
                      <a:pt x="18" y="922"/>
                    </a:cubicBezTo>
                    <a:cubicBezTo>
                      <a:pt x="1" y="899"/>
                      <a:pt x="0" y="868"/>
                      <a:pt x="14" y="843"/>
                    </a:cubicBezTo>
                    <a:cubicBezTo>
                      <a:pt x="29" y="819"/>
                      <a:pt x="56" y="805"/>
                      <a:pt x="84" y="807"/>
                    </a:cubicBezTo>
                    <a:cubicBezTo>
                      <a:pt x="105" y="809"/>
                      <a:pt x="126" y="810"/>
                      <a:pt x="147" y="810"/>
                    </a:cubicBezTo>
                    <a:cubicBezTo>
                      <a:pt x="329" y="810"/>
                      <a:pt x="481" y="731"/>
                      <a:pt x="554" y="599"/>
                    </a:cubicBezTo>
                    <a:cubicBezTo>
                      <a:pt x="640" y="443"/>
                      <a:pt x="643" y="270"/>
                      <a:pt x="564" y="111"/>
                    </a:cubicBezTo>
                    <a:cubicBezTo>
                      <a:pt x="551" y="85"/>
                      <a:pt x="554" y="55"/>
                      <a:pt x="572" y="32"/>
                    </a:cubicBezTo>
                    <a:cubicBezTo>
                      <a:pt x="590" y="10"/>
                      <a:pt x="620" y="0"/>
                      <a:pt x="647" y="7"/>
                    </a:cubicBezTo>
                    <a:cubicBezTo>
                      <a:pt x="910" y="74"/>
                      <a:pt x="1094" y="310"/>
                      <a:pt x="1094" y="581"/>
                    </a:cubicBezTo>
                    <a:cubicBezTo>
                      <a:pt x="1094" y="908"/>
                      <a:pt x="828" y="1173"/>
                      <a:pt x="502" y="1173"/>
                    </a:cubicBezTo>
                    <a:close/>
                    <a:moveTo>
                      <a:pt x="251" y="949"/>
                    </a:moveTo>
                    <a:lnTo>
                      <a:pt x="251" y="949"/>
                    </a:lnTo>
                    <a:cubicBezTo>
                      <a:pt x="324" y="999"/>
                      <a:pt x="411" y="1027"/>
                      <a:pt x="502" y="1027"/>
                    </a:cubicBezTo>
                    <a:cubicBezTo>
                      <a:pt x="748" y="1027"/>
                      <a:pt x="948" y="827"/>
                      <a:pt x="948" y="581"/>
                    </a:cubicBezTo>
                    <a:cubicBezTo>
                      <a:pt x="948" y="431"/>
                      <a:pt x="872" y="295"/>
                      <a:pt x="754" y="213"/>
                    </a:cubicBezTo>
                    <a:cubicBezTo>
                      <a:pt x="786" y="367"/>
                      <a:pt x="762" y="524"/>
                      <a:pt x="682" y="669"/>
                    </a:cubicBezTo>
                    <a:cubicBezTo>
                      <a:pt x="598" y="822"/>
                      <a:pt x="441" y="923"/>
                      <a:pt x="251" y="9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27"/>
              <p:cNvSpPr>
                <a:spLocks/>
              </p:cNvSpPr>
              <p:nvPr/>
            </p:nvSpPr>
            <p:spPr bwMode="auto">
              <a:xfrm>
                <a:off x="7418871" y="3867874"/>
                <a:ext cx="308464" cy="327336"/>
              </a:xfrm>
              <a:custGeom>
                <a:avLst/>
                <a:gdLst>
                  <a:gd name="T0" fmla="*/ 2009 w 2088"/>
                  <a:gd name="T1" fmla="*/ 2214 h 2214"/>
                  <a:gd name="T2" fmla="*/ 1951 w 2088"/>
                  <a:gd name="T3" fmla="*/ 2185 h 2214"/>
                  <a:gd name="T4" fmla="*/ 55 w 2088"/>
                  <a:gd name="T5" fmla="*/ 745 h 2214"/>
                  <a:gd name="T6" fmla="*/ 15 w 2088"/>
                  <a:gd name="T7" fmla="*/ 649 h 2214"/>
                  <a:gd name="T8" fmla="*/ 111 w 2088"/>
                  <a:gd name="T9" fmla="*/ 610 h 2214"/>
                  <a:gd name="T10" fmla="*/ 1851 w 2088"/>
                  <a:gd name="T11" fmla="*/ 1845 h 2214"/>
                  <a:gd name="T12" fmla="*/ 702 w 2088"/>
                  <a:gd name="T13" fmla="*/ 133 h 2214"/>
                  <a:gd name="T14" fmla="*/ 701 w 2088"/>
                  <a:gd name="T15" fmla="*/ 29 h 2214"/>
                  <a:gd name="T16" fmla="*/ 804 w 2088"/>
                  <a:gd name="T17" fmla="*/ 28 h 2214"/>
                  <a:gd name="T18" fmla="*/ 2081 w 2088"/>
                  <a:gd name="T19" fmla="*/ 2126 h 2214"/>
                  <a:gd name="T20" fmla="*/ 2039 w 2088"/>
                  <a:gd name="T21" fmla="*/ 2207 h 2214"/>
                  <a:gd name="T22" fmla="*/ 2009 w 2088"/>
                  <a:gd name="T23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8" h="2214">
                    <a:moveTo>
                      <a:pt x="2009" y="2214"/>
                    </a:moveTo>
                    <a:cubicBezTo>
                      <a:pt x="1987" y="2214"/>
                      <a:pt x="1965" y="2204"/>
                      <a:pt x="1951" y="2185"/>
                    </a:cubicBezTo>
                    <a:cubicBezTo>
                      <a:pt x="1944" y="2176"/>
                      <a:pt x="1216" y="1231"/>
                      <a:pt x="55" y="745"/>
                    </a:cubicBezTo>
                    <a:cubicBezTo>
                      <a:pt x="17" y="730"/>
                      <a:pt x="0" y="687"/>
                      <a:pt x="15" y="649"/>
                    </a:cubicBezTo>
                    <a:cubicBezTo>
                      <a:pt x="31" y="612"/>
                      <a:pt x="74" y="595"/>
                      <a:pt x="111" y="610"/>
                    </a:cubicBezTo>
                    <a:cubicBezTo>
                      <a:pt x="944" y="959"/>
                      <a:pt x="1549" y="1520"/>
                      <a:pt x="1851" y="1845"/>
                    </a:cubicBezTo>
                    <a:cubicBezTo>
                      <a:pt x="1536" y="954"/>
                      <a:pt x="712" y="142"/>
                      <a:pt x="702" y="133"/>
                    </a:cubicBezTo>
                    <a:cubicBezTo>
                      <a:pt x="673" y="104"/>
                      <a:pt x="673" y="58"/>
                      <a:pt x="701" y="29"/>
                    </a:cubicBezTo>
                    <a:cubicBezTo>
                      <a:pt x="729" y="0"/>
                      <a:pt x="776" y="0"/>
                      <a:pt x="804" y="28"/>
                    </a:cubicBezTo>
                    <a:cubicBezTo>
                      <a:pt x="848" y="70"/>
                      <a:pt x="1872" y="1080"/>
                      <a:pt x="2081" y="2126"/>
                    </a:cubicBezTo>
                    <a:cubicBezTo>
                      <a:pt x="2088" y="2160"/>
                      <a:pt x="2070" y="2193"/>
                      <a:pt x="2039" y="2207"/>
                    </a:cubicBezTo>
                    <a:cubicBezTo>
                      <a:pt x="2030" y="2212"/>
                      <a:pt x="2019" y="2214"/>
                      <a:pt x="2009" y="221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128"/>
              <p:cNvSpPr>
                <a:spLocks/>
              </p:cNvSpPr>
              <p:nvPr/>
            </p:nvSpPr>
            <p:spPr bwMode="auto">
              <a:xfrm>
                <a:off x="7377873" y="3995424"/>
                <a:ext cx="375493" cy="439919"/>
              </a:xfrm>
              <a:custGeom>
                <a:avLst/>
                <a:gdLst>
                  <a:gd name="T0" fmla="*/ 2387 w 2545"/>
                  <a:gd name="T1" fmla="*/ 2972 h 2972"/>
                  <a:gd name="T2" fmla="*/ 2317 w 2545"/>
                  <a:gd name="T3" fmla="*/ 2921 h 2972"/>
                  <a:gd name="T4" fmla="*/ 36 w 2545"/>
                  <a:gd name="T5" fmla="*/ 138 h 2972"/>
                  <a:gd name="T6" fmla="*/ 26 w 2545"/>
                  <a:gd name="T7" fmla="*/ 35 h 2972"/>
                  <a:gd name="T8" fmla="*/ 129 w 2545"/>
                  <a:gd name="T9" fmla="*/ 26 h 2972"/>
                  <a:gd name="T10" fmla="*/ 2344 w 2545"/>
                  <a:gd name="T11" fmla="*/ 2596 h 2972"/>
                  <a:gd name="T12" fmla="*/ 2327 w 2545"/>
                  <a:gd name="T13" fmla="*/ 1848 h 2972"/>
                  <a:gd name="T14" fmla="*/ 2388 w 2545"/>
                  <a:gd name="T15" fmla="*/ 1765 h 2972"/>
                  <a:gd name="T16" fmla="*/ 2471 w 2545"/>
                  <a:gd name="T17" fmla="*/ 1827 h 2972"/>
                  <a:gd name="T18" fmla="*/ 2459 w 2545"/>
                  <a:gd name="T19" fmla="*/ 2909 h 2972"/>
                  <a:gd name="T20" fmla="*/ 2393 w 2545"/>
                  <a:gd name="T21" fmla="*/ 2971 h 2972"/>
                  <a:gd name="T22" fmla="*/ 2387 w 2545"/>
                  <a:gd name="T23" fmla="*/ 2972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5" h="2972">
                    <a:moveTo>
                      <a:pt x="2387" y="2972"/>
                    </a:moveTo>
                    <a:cubicBezTo>
                      <a:pt x="2355" y="2972"/>
                      <a:pt x="2327" y="2951"/>
                      <a:pt x="2317" y="2921"/>
                    </a:cubicBezTo>
                    <a:cubicBezTo>
                      <a:pt x="1914" y="1700"/>
                      <a:pt x="55" y="154"/>
                      <a:pt x="36" y="138"/>
                    </a:cubicBezTo>
                    <a:cubicBezTo>
                      <a:pt x="5" y="113"/>
                      <a:pt x="0" y="67"/>
                      <a:pt x="26" y="35"/>
                    </a:cubicBezTo>
                    <a:cubicBezTo>
                      <a:pt x="52" y="4"/>
                      <a:pt x="98" y="0"/>
                      <a:pt x="129" y="26"/>
                    </a:cubicBezTo>
                    <a:cubicBezTo>
                      <a:pt x="201" y="85"/>
                      <a:pt x="1782" y="1400"/>
                      <a:pt x="2344" y="2596"/>
                    </a:cubicBezTo>
                    <a:cubicBezTo>
                      <a:pt x="2358" y="2390"/>
                      <a:pt x="2365" y="2106"/>
                      <a:pt x="2327" y="1848"/>
                    </a:cubicBezTo>
                    <a:cubicBezTo>
                      <a:pt x="2321" y="1809"/>
                      <a:pt x="2348" y="1771"/>
                      <a:pt x="2388" y="1765"/>
                    </a:cubicBezTo>
                    <a:cubicBezTo>
                      <a:pt x="2428" y="1759"/>
                      <a:pt x="2465" y="1787"/>
                      <a:pt x="2471" y="1827"/>
                    </a:cubicBezTo>
                    <a:cubicBezTo>
                      <a:pt x="2545" y="2320"/>
                      <a:pt x="2463" y="2885"/>
                      <a:pt x="2459" y="2909"/>
                    </a:cubicBezTo>
                    <a:cubicBezTo>
                      <a:pt x="2454" y="2943"/>
                      <a:pt x="2427" y="2968"/>
                      <a:pt x="2393" y="2971"/>
                    </a:cubicBezTo>
                    <a:cubicBezTo>
                      <a:pt x="2391" y="2971"/>
                      <a:pt x="2389" y="2972"/>
                      <a:pt x="2387" y="29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29"/>
              <p:cNvSpPr>
                <a:spLocks/>
              </p:cNvSpPr>
              <p:nvPr/>
            </p:nvSpPr>
            <p:spPr bwMode="auto">
              <a:xfrm>
                <a:off x="6551399" y="3938807"/>
                <a:ext cx="113233" cy="161390"/>
              </a:xfrm>
              <a:custGeom>
                <a:avLst/>
                <a:gdLst>
                  <a:gd name="T0" fmla="*/ 83 w 769"/>
                  <a:gd name="T1" fmla="*/ 1091 h 1091"/>
                  <a:gd name="T2" fmla="*/ 55 w 769"/>
                  <a:gd name="T3" fmla="*/ 1086 h 1091"/>
                  <a:gd name="T4" fmla="*/ 15 w 769"/>
                  <a:gd name="T5" fmla="*/ 991 h 1091"/>
                  <a:gd name="T6" fmla="*/ 634 w 769"/>
                  <a:gd name="T7" fmla="*/ 30 h 1091"/>
                  <a:gd name="T8" fmla="*/ 738 w 769"/>
                  <a:gd name="T9" fmla="*/ 27 h 1091"/>
                  <a:gd name="T10" fmla="*/ 741 w 769"/>
                  <a:gd name="T11" fmla="*/ 131 h 1091"/>
                  <a:gd name="T12" fmla="*/ 150 w 769"/>
                  <a:gd name="T13" fmla="*/ 1046 h 1091"/>
                  <a:gd name="T14" fmla="*/ 83 w 769"/>
                  <a:gd name="T15" fmla="*/ 10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9" h="1091">
                    <a:moveTo>
                      <a:pt x="83" y="1091"/>
                    </a:moveTo>
                    <a:cubicBezTo>
                      <a:pt x="73" y="1091"/>
                      <a:pt x="64" y="1090"/>
                      <a:pt x="55" y="1086"/>
                    </a:cubicBezTo>
                    <a:cubicBezTo>
                      <a:pt x="18" y="1071"/>
                      <a:pt x="0" y="1028"/>
                      <a:pt x="15" y="991"/>
                    </a:cubicBezTo>
                    <a:cubicBezTo>
                      <a:pt x="23" y="969"/>
                      <a:pt x="232" y="457"/>
                      <a:pt x="634" y="30"/>
                    </a:cubicBezTo>
                    <a:cubicBezTo>
                      <a:pt x="662" y="1"/>
                      <a:pt x="708" y="0"/>
                      <a:pt x="738" y="27"/>
                    </a:cubicBezTo>
                    <a:cubicBezTo>
                      <a:pt x="767" y="55"/>
                      <a:pt x="769" y="101"/>
                      <a:pt x="741" y="131"/>
                    </a:cubicBezTo>
                    <a:cubicBezTo>
                      <a:pt x="357" y="537"/>
                      <a:pt x="152" y="1041"/>
                      <a:pt x="150" y="1046"/>
                    </a:cubicBezTo>
                    <a:cubicBezTo>
                      <a:pt x="139" y="1074"/>
                      <a:pt x="112" y="1091"/>
                      <a:pt x="83" y="10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30"/>
              <p:cNvSpPr>
                <a:spLocks/>
              </p:cNvSpPr>
              <p:nvPr/>
            </p:nvSpPr>
            <p:spPr bwMode="auto">
              <a:xfrm>
                <a:off x="6852053" y="3733165"/>
                <a:ext cx="156184" cy="63775"/>
              </a:xfrm>
              <a:custGeom>
                <a:avLst/>
                <a:gdLst>
                  <a:gd name="T0" fmla="*/ 83 w 1057"/>
                  <a:gd name="T1" fmla="*/ 431 h 431"/>
                  <a:gd name="T2" fmla="*/ 21 w 1057"/>
                  <a:gd name="T3" fmla="*/ 396 h 431"/>
                  <a:gd name="T4" fmla="*/ 45 w 1057"/>
                  <a:gd name="T5" fmla="*/ 296 h 431"/>
                  <a:gd name="T6" fmla="*/ 971 w 1057"/>
                  <a:gd name="T7" fmla="*/ 5 h 431"/>
                  <a:gd name="T8" fmla="*/ 1052 w 1057"/>
                  <a:gd name="T9" fmla="*/ 69 h 431"/>
                  <a:gd name="T10" fmla="*/ 988 w 1057"/>
                  <a:gd name="T11" fmla="*/ 150 h 431"/>
                  <a:gd name="T12" fmla="*/ 122 w 1057"/>
                  <a:gd name="T13" fmla="*/ 420 h 431"/>
                  <a:gd name="T14" fmla="*/ 83 w 1057"/>
                  <a:gd name="T1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7" h="431">
                    <a:moveTo>
                      <a:pt x="83" y="431"/>
                    </a:moveTo>
                    <a:cubicBezTo>
                      <a:pt x="59" y="431"/>
                      <a:pt x="35" y="419"/>
                      <a:pt x="21" y="396"/>
                    </a:cubicBezTo>
                    <a:cubicBezTo>
                      <a:pt x="0" y="362"/>
                      <a:pt x="10" y="317"/>
                      <a:pt x="45" y="296"/>
                    </a:cubicBezTo>
                    <a:cubicBezTo>
                      <a:pt x="59" y="287"/>
                      <a:pt x="411" y="71"/>
                      <a:pt x="971" y="5"/>
                    </a:cubicBezTo>
                    <a:cubicBezTo>
                      <a:pt x="1011" y="0"/>
                      <a:pt x="1047" y="29"/>
                      <a:pt x="1052" y="69"/>
                    </a:cubicBezTo>
                    <a:cubicBezTo>
                      <a:pt x="1057" y="109"/>
                      <a:pt x="1028" y="145"/>
                      <a:pt x="988" y="150"/>
                    </a:cubicBezTo>
                    <a:cubicBezTo>
                      <a:pt x="463" y="213"/>
                      <a:pt x="125" y="418"/>
                      <a:pt x="122" y="420"/>
                    </a:cubicBezTo>
                    <a:cubicBezTo>
                      <a:pt x="110" y="427"/>
                      <a:pt x="96" y="431"/>
                      <a:pt x="83" y="43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31"/>
              <p:cNvSpPr>
                <a:spLocks/>
              </p:cNvSpPr>
              <p:nvPr/>
            </p:nvSpPr>
            <p:spPr bwMode="auto">
              <a:xfrm>
                <a:off x="6994571" y="3860064"/>
                <a:ext cx="52712" cy="56617"/>
              </a:xfrm>
              <a:custGeom>
                <a:avLst/>
                <a:gdLst>
                  <a:gd name="T0" fmla="*/ 127 w 358"/>
                  <a:gd name="T1" fmla="*/ 384 h 384"/>
                  <a:gd name="T2" fmla="*/ 114 w 358"/>
                  <a:gd name="T3" fmla="*/ 244 h 384"/>
                  <a:gd name="T4" fmla="*/ 0 w 358"/>
                  <a:gd name="T5" fmla="*/ 142 h 384"/>
                  <a:gd name="T6" fmla="*/ 142 w 358"/>
                  <a:gd name="T7" fmla="*/ 121 h 384"/>
                  <a:gd name="T8" fmla="*/ 247 w 358"/>
                  <a:gd name="T9" fmla="*/ 0 h 384"/>
                  <a:gd name="T10" fmla="*/ 260 w 358"/>
                  <a:gd name="T11" fmla="*/ 152 h 384"/>
                  <a:gd name="T12" fmla="*/ 358 w 358"/>
                  <a:gd name="T13" fmla="*/ 251 h 384"/>
                  <a:gd name="T14" fmla="*/ 222 w 358"/>
                  <a:gd name="T15" fmla="*/ 284 h 384"/>
                  <a:gd name="T16" fmla="*/ 127 w 358"/>
                  <a:gd name="T1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84">
                    <a:moveTo>
                      <a:pt x="127" y="384"/>
                    </a:moveTo>
                    <a:cubicBezTo>
                      <a:pt x="127" y="384"/>
                      <a:pt x="143" y="306"/>
                      <a:pt x="114" y="244"/>
                    </a:cubicBezTo>
                    <a:cubicBezTo>
                      <a:pt x="98" y="210"/>
                      <a:pt x="52" y="158"/>
                      <a:pt x="0" y="142"/>
                    </a:cubicBezTo>
                    <a:cubicBezTo>
                      <a:pt x="0" y="142"/>
                      <a:pt x="80" y="152"/>
                      <a:pt x="142" y="121"/>
                    </a:cubicBezTo>
                    <a:cubicBezTo>
                      <a:pt x="179" y="102"/>
                      <a:pt x="229" y="59"/>
                      <a:pt x="247" y="0"/>
                    </a:cubicBezTo>
                    <a:cubicBezTo>
                      <a:pt x="247" y="0"/>
                      <a:pt x="233" y="84"/>
                      <a:pt x="260" y="152"/>
                    </a:cubicBezTo>
                    <a:cubicBezTo>
                      <a:pt x="275" y="191"/>
                      <a:pt x="308" y="235"/>
                      <a:pt x="358" y="251"/>
                    </a:cubicBezTo>
                    <a:cubicBezTo>
                      <a:pt x="358" y="251"/>
                      <a:pt x="286" y="251"/>
                      <a:pt x="222" y="284"/>
                    </a:cubicBezTo>
                    <a:cubicBezTo>
                      <a:pt x="190" y="301"/>
                      <a:pt x="142" y="335"/>
                      <a:pt x="127" y="38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32"/>
              <p:cNvSpPr>
                <a:spLocks/>
              </p:cNvSpPr>
              <p:nvPr/>
            </p:nvSpPr>
            <p:spPr bwMode="auto">
              <a:xfrm>
                <a:off x="6977651" y="3941410"/>
                <a:ext cx="63124" cy="67680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33"/>
              <p:cNvSpPr>
                <a:spLocks/>
              </p:cNvSpPr>
              <p:nvPr/>
            </p:nvSpPr>
            <p:spPr bwMode="auto">
              <a:xfrm>
                <a:off x="6734264" y="4099547"/>
                <a:ext cx="63775" cy="68331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34"/>
              <p:cNvSpPr>
                <a:spLocks noEditPoints="1"/>
              </p:cNvSpPr>
              <p:nvPr/>
            </p:nvSpPr>
            <p:spPr bwMode="auto">
              <a:xfrm>
                <a:off x="6938605" y="3925792"/>
                <a:ext cx="216055" cy="199785"/>
              </a:xfrm>
              <a:custGeom>
                <a:avLst/>
                <a:gdLst>
                  <a:gd name="T0" fmla="*/ 702 w 1460"/>
                  <a:gd name="T1" fmla="*/ 1351 h 1351"/>
                  <a:gd name="T2" fmla="*/ 702 w 1460"/>
                  <a:gd name="T3" fmla="*/ 1351 h 1351"/>
                  <a:gd name="T4" fmla="*/ 566 w 1460"/>
                  <a:gd name="T5" fmla="*/ 1338 h 1351"/>
                  <a:gd name="T6" fmla="*/ 7 w 1460"/>
                  <a:gd name="T7" fmla="*/ 803 h 1351"/>
                  <a:gd name="T8" fmla="*/ 34 w 1460"/>
                  <a:gd name="T9" fmla="*/ 728 h 1351"/>
                  <a:gd name="T10" fmla="*/ 114 w 1460"/>
                  <a:gd name="T11" fmla="*/ 722 h 1351"/>
                  <a:gd name="T12" fmla="*/ 282 w 1460"/>
                  <a:gd name="T13" fmla="*/ 783 h 1351"/>
                  <a:gd name="T14" fmla="*/ 390 w 1460"/>
                  <a:gd name="T15" fmla="*/ 794 h 1351"/>
                  <a:gd name="T16" fmla="*/ 946 w 1460"/>
                  <a:gd name="T17" fmla="*/ 334 h 1351"/>
                  <a:gd name="T18" fmla="*/ 941 w 1460"/>
                  <a:gd name="T19" fmla="*/ 95 h 1351"/>
                  <a:gd name="T20" fmla="*/ 968 w 1460"/>
                  <a:gd name="T21" fmla="*/ 20 h 1351"/>
                  <a:gd name="T22" fmla="*/ 1048 w 1460"/>
                  <a:gd name="T23" fmla="*/ 14 h 1351"/>
                  <a:gd name="T24" fmla="*/ 1401 w 1460"/>
                  <a:gd name="T25" fmla="*/ 772 h 1351"/>
                  <a:gd name="T26" fmla="*/ 702 w 1460"/>
                  <a:gd name="T27" fmla="*/ 1351 h 1351"/>
                  <a:gd name="T28" fmla="*/ 207 w 1460"/>
                  <a:gd name="T29" fmla="*/ 916 h 1351"/>
                  <a:gd name="T30" fmla="*/ 207 w 1460"/>
                  <a:gd name="T31" fmla="*/ 916 h 1351"/>
                  <a:gd name="T32" fmla="*/ 594 w 1460"/>
                  <a:gd name="T33" fmla="*/ 1194 h 1351"/>
                  <a:gd name="T34" fmla="*/ 702 w 1460"/>
                  <a:gd name="T35" fmla="*/ 1205 h 1351"/>
                  <a:gd name="T36" fmla="*/ 1258 w 1460"/>
                  <a:gd name="T37" fmla="*/ 745 h 1351"/>
                  <a:gd name="T38" fmla="*/ 1103 w 1460"/>
                  <a:gd name="T39" fmla="*/ 237 h 1351"/>
                  <a:gd name="T40" fmla="*/ 1090 w 1460"/>
                  <a:gd name="T41" fmla="*/ 361 h 1351"/>
                  <a:gd name="T42" fmla="*/ 390 w 1460"/>
                  <a:gd name="T43" fmla="*/ 940 h 1351"/>
                  <a:gd name="T44" fmla="*/ 255 w 1460"/>
                  <a:gd name="T45" fmla="*/ 927 h 1351"/>
                  <a:gd name="T46" fmla="*/ 207 w 1460"/>
                  <a:gd name="T47" fmla="*/ 916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0" h="1351">
                    <a:moveTo>
                      <a:pt x="702" y="1351"/>
                    </a:moveTo>
                    <a:cubicBezTo>
                      <a:pt x="702" y="1351"/>
                      <a:pt x="702" y="1351"/>
                      <a:pt x="702" y="1351"/>
                    </a:cubicBezTo>
                    <a:cubicBezTo>
                      <a:pt x="656" y="1351"/>
                      <a:pt x="611" y="1346"/>
                      <a:pt x="566" y="1338"/>
                    </a:cubicBezTo>
                    <a:cubicBezTo>
                      <a:pt x="291" y="1285"/>
                      <a:pt x="72" y="1075"/>
                      <a:pt x="7" y="803"/>
                    </a:cubicBezTo>
                    <a:cubicBezTo>
                      <a:pt x="0" y="775"/>
                      <a:pt x="11" y="745"/>
                      <a:pt x="34" y="728"/>
                    </a:cubicBezTo>
                    <a:cubicBezTo>
                      <a:pt x="57" y="710"/>
                      <a:pt x="88" y="708"/>
                      <a:pt x="114" y="722"/>
                    </a:cubicBezTo>
                    <a:cubicBezTo>
                      <a:pt x="167" y="751"/>
                      <a:pt x="223" y="772"/>
                      <a:pt x="282" y="783"/>
                    </a:cubicBezTo>
                    <a:cubicBezTo>
                      <a:pt x="318" y="790"/>
                      <a:pt x="354" y="794"/>
                      <a:pt x="390" y="794"/>
                    </a:cubicBezTo>
                    <a:cubicBezTo>
                      <a:pt x="661" y="794"/>
                      <a:pt x="895" y="600"/>
                      <a:pt x="946" y="334"/>
                    </a:cubicBezTo>
                    <a:cubicBezTo>
                      <a:pt x="962" y="254"/>
                      <a:pt x="960" y="174"/>
                      <a:pt x="941" y="95"/>
                    </a:cubicBezTo>
                    <a:cubicBezTo>
                      <a:pt x="934" y="67"/>
                      <a:pt x="945" y="37"/>
                      <a:pt x="968" y="20"/>
                    </a:cubicBezTo>
                    <a:cubicBezTo>
                      <a:pt x="991" y="2"/>
                      <a:pt x="1023" y="0"/>
                      <a:pt x="1048" y="14"/>
                    </a:cubicBezTo>
                    <a:cubicBezTo>
                      <a:pt x="1318" y="164"/>
                      <a:pt x="1460" y="469"/>
                      <a:pt x="1401" y="772"/>
                    </a:cubicBezTo>
                    <a:cubicBezTo>
                      <a:pt x="1337" y="1108"/>
                      <a:pt x="1043" y="1351"/>
                      <a:pt x="702" y="1351"/>
                    </a:cubicBezTo>
                    <a:close/>
                    <a:moveTo>
                      <a:pt x="207" y="916"/>
                    </a:moveTo>
                    <a:lnTo>
                      <a:pt x="207" y="916"/>
                    </a:lnTo>
                    <a:cubicBezTo>
                      <a:pt x="288" y="1059"/>
                      <a:pt x="428" y="1162"/>
                      <a:pt x="594" y="1194"/>
                    </a:cubicBezTo>
                    <a:cubicBezTo>
                      <a:pt x="629" y="1201"/>
                      <a:pt x="666" y="1205"/>
                      <a:pt x="702" y="1205"/>
                    </a:cubicBezTo>
                    <a:cubicBezTo>
                      <a:pt x="973" y="1205"/>
                      <a:pt x="1206" y="1011"/>
                      <a:pt x="1258" y="745"/>
                    </a:cubicBezTo>
                    <a:cubicBezTo>
                      <a:pt x="1294" y="556"/>
                      <a:pt x="1233" y="368"/>
                      <a:pt x="1103" y="237"/>
                    </a:cubicBezTo>
                    <a:cubicBezTo>
                      <a:pt x="1102" y="279"/>
                      <a:pt x="1098" y="320"/>
                      <a:pt x="1090" y="361"/>
                    </a:cubicBezTo>
                    <a:cubicBezTo>
                      <a:pt x="1026" y="697"/>
                      <a:pt x="731" y="940"/>
                      <a:pt x="390" y="940"/>
                    </a:cubicBezTo>
                    <a:cubicBezTo>
                      <a:pt x="345" y="940"/>
                      <a:pt x="299" y="936"/>
                      <a:pt x="255" y="927"/>
                    </a:cubicBezTo>
                    <a:cubicBezTo>
                      <a:pt x="239" y="924"/>
                      <a:pt x="223" y="920"/>
                      <a:pt x="207" y="91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35"/>
              <p:cNvSpPr>
                <a:spLocks noEditPoints="1"/>
              </p:cNvSpPr>
              <p:nvPr/>
            </p:nvSpPr>
            <p:spPr bwMode="auto">
              <a:xfrm>
                <a:off x="6757692" y="4771138"/>
                <a:ext cx="782873" cy="195881"/>
              </a:xfrm>
              <a:custGeom>
                <a:avLst/>
                <a:gdLst>
                  <a:gd name="T0" fmla="*/ 2674 w 5302"/>
                  <a:gd name="T1" fmla="*/ 1326 h 1326"/>
                  <a:gd name="T2" fmla="*/ 2561 w 5302"/>
                  <a:gd name="T3" fmla="*/ 1324 h 1326"/>
                  <a:gd name="T4" fmla="*/ 2560 w 5302"/>
                  <a:gd name="T5" fmla="*/ 1324 h 1326"/>
                  <a:gd name="T6" fmla="*/ 26 w 5302"/>
                  <a:gd name="T7" fmla="*/ 555 h 1326"/>
                  <a:gd name="T8" fmla="*/ 3 w 5302"/>
                  <a:gd name="T9" fmla="*/ 492 h 1326"/>
                  <a:gd name="T10" fmla="*/ 41 w 5302"/>
                  <a:gd name="T11" fmla="*/ 437 h 1326"/>
                  <a:gd name="T12" fmla="*/ 2109 w 5302"/>
                  <a:gd name="T13" fmla="*/ 270 h 1326"/>
                  <a:gd name="T14" fmla="*/ 2145 w 5302"/>
                  <a:gd name="T15" fmla="*/ 367 h 1326"/>
                  <a:gd name="T16" fmla="*/ 2049 w 5302"/>
                  <a:gd name="T17" fmla="*/ 403 h 1326"/>
                  <a:gd name="T18" fmla="*/ 211 w 5302"/>
                  <a:gd name="T19" fmla="*/ 514 h 1326"/>
                  <a:gd name="T20" fmla="*/ 2530 w 5302"/>
                  <a:gd name="T21" fmla="*/ 1177 h 1326"/>
                  <a:gd name="T22" fmla="*/ 3932 w 5302"/>
                  <a:gd name="T23" fmla="*/ 197 h 1326"/>
                  <a:gd name="T24" fmla="*/ 5242 w 5302"/>
                  <a:gd name="T25" fmla="*/ 138 h 1326"/>
                  <a:gd name="T26" fmla="*/ 5295 w 5302"/>
                  <a:gd name="T27" fmla="*/ 189 h 1326"/>
                  <a:gd name="T28" fmla="*/ 5276 w 5302"/>
                  <a:gd name="T29" fmla="*/ 261 h 1326"/>
                  <a:gd name="T30" fmla="*/ 4513 w 5302"/>
                  <a:gd name="T31" fmla="*/ 814 h 1326"/>
                  <a:gd name="T32" fmla="*/ 2674 w 5302"/>
                  <a:gd name="T33" fmla="*/ 1326 h 1326"/>
                  <a:gd name="T34" fmla="*/ 4716 w 5302"/>
                  <a:gd name="T35" fmla="*/ 222 h 1326"/>
                  <a:gd name="T36" fmla="*/ 4716 w 5302"/>
                  <a:gd name="T37" fmla="*/ 222 h 1326"/>
                  <a:gd name="T38" fmla="*/ 2719 w 5302"/>
                  <a:gd name="T39" fmla="*/ 1180 h 1326"/>
                  <a:gd name="T40" fmla="*/ 5068 w 5302"/>
                  <a:gd name="T41" fmla="*/ 251 h 1326"/>
                  <a:gd name="T42" fmla="*/ 4716 w 5302"/>
                  <a:gd name="T43" fmla="*/ 222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02" h="1326">
                    <a:moveTo>
                      <a:pt x="2674" y="1326"/>
                    </a:moveTo>
                    <a:cubicBezTo>
                      <a:pt x="2637" y="1326"/>
                      <a:pt x="2599" y="1326"/>
                      <a:pt x="2561" y="1324"/>
                    </a:cubicBezTo>
                    <a:cubicBezTo>
                      <a:pt x="2561" y="1324"/>
                      <a:pt x="2560" y="1324"/>
                      <a:pt x="2560" y="1324"/>
                    </a:cubicBezTo>
                    <a:cubicBezTo>
                      <a:pt x="807" y="1262"/>
                      <a:pt x="57" y="584"/>
                      <a:pt x="26" y="555"/>
                    </a:cubicBezTo>
                    <a:cubicBezTo>
                      <a:pt x="9" y="539"/>
                      <a:pt x="0" y="516"/>
                      <a:pt x="3" y="492"/>
                    </a:cubicBezTo>
                    <a:cubicBezTo>
                      <a:pt x="6" y="469"/>
                      <a:pt x="20" y="448"/>
                      <a:pt x="41" y="437"/>
                    </a:cubicBezTo>
                    <a:cubicBezTo>
                      <a:pt x="733" y="62"/>
                      <a:pt x="1506" y="0"/>
                      <a:pt x="2109" y="270"/>
                    </a:cubicBezTo>
                    <a:cubicBezTo>
                      <a:pt x="2145" y="287"/>
                      <a:pt x="2162" y="330"/>
                      <a:pt x="2145" y="367"/>
                    </a:cubicBezTo>
                    <a:cubicBezTo>
                      <a:pt x="2129" y="404"/>
                      <a:pt x="2086" y="420"/>
                      <a:pt x="2049" y="403"/>
                    </a:cubicBezTo>
                    <a:cubicBezTo>
                      <a:pt x="1516" y="164"/>
                      <a:pt x="836" y="207"/>
                      <a:pt x="211" y="514"/>
                    </a:cubicBezTo>
                    <a:cubicBezTo>
                      <a:pt x="446" y="683"/>
                      <a:pt x="1181" y="1122"/>
                      <a:pt x="2530" y="1177"/>
                    </a:cubicBezTo>
                    <a:cubicBezTo>
                      <a:pt x="2925" y="697"/>
                      <a:pt x="3397" y="367"/>
                      <a:pt x="3932" y="197"/>
                    </a:cubicBezTo>
                    <a:cubicBezTo>
                      <a:pt x="4372" y="58"/>
                      <a:pt x="4837" y="37"/>
                      <a:pt x="5242" y="138"/>
                    </a:cubicBezTo>
                    <a:cubicBezTo>
                      <a:pt x="5268" y="144"/>
                      <a:pt x="5288" y="164"/>
                      <a:pt x="5295" y="189"/>
                    </a:cubicBezTo>
                    <a:cubicBezTo>
                      <a:pt x="5302" y="215"/>
                      <a:pt x="5295" y="242"/>
                      <a:pt x="5276" y="261"/>
                    </a:cubicBezTo>
                    <a:cubicBezTo>
                      <a:pt x="5264" y="272"/>
                      <a:pt x="4987" y="545"/>
                      <a:pt x="4513" y="814"/>
                    </a:cubicBezTo>
                    <a:cubicBezTo>
                      <a:pt x="4095" y="1051"/>
                      <a:pt x="3445" y="1326"/>
                      <a:pt x="2674" y="1326"/>
                    </a:cubicBezTo>
                    <a:close/>
                    <a:moveTo>
                      <a:pt x="4716" y="222"/>
                    </a:moveTo>
                    <a:lnTo>
                      <a:pt x="4716" y="222"/>
                    </a:lnTo>
                    <a:cubicBezTo>
                      <a:pt x="4104" y="222"/>
                      <a:pt x="3348" y="469"/>
                      <a:pt x="2719" y="1180"/>
                    </a:cubicBezTo>
                    <a:cubicBezTo>
                      <a:pt x="3882" y="1163"/>
                      <a:pt x="4772" y="501"/>
                      <a:pt x="5068" y="251"/>
                    </a:cubicBezTo>
                    <a:cubicBezTo>
                      <a:pt x="4958" y="232"/>
                      <a:pt x="4840" y="222"/>
                      <a:pt x="4716" y="22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36"/>
              <p:cNvSpPr>
                <a:spLocks/>
              </p:cNvSpPr>
              <p:nvPr/>
            </p:nvSpPr>
            <p:spPr bwMode="auto">
              <a:xfrm>
                <a:off x="6896956" y="4769186"/>
                <a:ext cx="429506" cy="155533"/>
              </a:xfrm>
              <a:custGeom>
                <a:avLst/>
                <a:gdLst>
                  <a:gd name="T0" fmla="*/ 82 w 2908"/>
                  <a:gd name="T1" fmla="*/ 1052 h 1052"/>
                  <a:gd name="T2" fmla="*/ 27 w 2908"/>
                  <a:gd name="T3" fmla="*/ 1026 h 1052"/>
                  <a:gd name="T4" fmla="*/ 34 w 2908"/>
                  <a:gd name="T5" fmla="*/ 923 h 1052"/>
                  <a:gd name="T6" fmla="*/ 1248 w 2908"/>
                  <a:gd name="T7" fmla="*/ 249 h 1052"/>
                  <a:gd name="T8" fmla="*/ 2851 w 2908"/>
                  <a:gd name="T9" fmla="*/ 221 h 1052"/>
                  <a:gd name="T10" fmla="*/ 2894 w 2908"/>
                  <a:gd name="T11" fmla="*/ 315 h 1052"/>
                  <a:gd name="T12" fmla="*/ 2800 w 2908"/>
                  <a:gd name="T13" fmla="*/ 358 h 1052"/>
                  <a:gd name="T14" fmla="*/ 130 w 2908"/>
                  <a:gd name="T15" fmla="*/ 1034 h 1052"/>
                  <a:gd name="T16" fmla="*/ 82 w 2908"/>
                  <a:gd name="T17" fmla="*/ 105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08" h="1052">
                    <a:moveTo>
                      <a:pt x="82" y="1052"/>
                    </a:moveTo>
                    <a:cubicBezTo>
                      <a:pt x="62" y="1052"/>
                      <a:pt x="41" y="1043"/>
                      <a:pt x="27" y="1026"/>
                    </a:cubicBezTo>
                    <a:cubicBezTo>
                      <a:pt x="0" y="996"/>
                      <a:pt x="4" y="950"/>
                      <a:pt x="34" y="923"/>
                    </a:cubicBezTo>
                    <a:cubicBezTo>
                      <a:pt x="356" y="646"/>
                      <a:pt x="810" y="394"/>
                      <a:pt x="1248" y="249"/>
                    </a:cubicBezTo>
                    <a:cubicBezTo>
                      <a:pt x="1828" y="58"/>
                      <a:pt x="2383" y="48"/>
                      <a:pt x="2851" y="221"/>
                    </a:cubicBezTo>
                    <a:cubicBezTo>
                      <a:pt x="2889" y="235"/>
                      <a:pt x="2908" y="277"/>
                      <a:pt x="2894" y="315"/>
                    </a:cubicBezTo>
                    <a:cubicBezTo>
                      <a:pt x="2880" y="353"/>
                      <a:pt x="2838" y="372"/>
                      <a:pt x="2800" y="358"/>
                    </a:cubicBezTo>
                    <a:cubicBezTo>
                      <a:pt x="1830" y="0"/>
                      <a:pt x="671" y="566"/>
                      <a:pt x="130" y="1034"/>
                    </a:cubicBezTo>
                    <a:cubicBezTo>
                      <a:pt x="116" y="1046"/>
                      <a:pt x="99" y="1052"/>
                      <a:pt x="82" y="105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37"/>
              <p:cNvSpPr>
                <a:spLocks noEditPoints="1"/>
              </p:cNvSpPr>
              <p:nvPr/>
            </p:nvSpPr>
            <p:spPr bwMode="auto">
              <a:xfrm>
                <a:off x="7364857" y="4140545"/>
                <a:ext cx="103472" cy="85901"/>
              </a:xfrm>
              <a:custGeom>
                <a:avLst/>
                <a:gdLst>
                  <a:gd name="T0" fmla="*/ 525 w 699"/>
                  <a:gd name="T1" fmla="*/ 582 h 582"/>
                  <a:gd name="T2" fmla="*/ 7 w 699"/>
                  <a:gd name="T3" fmla="*/ 128 h 582"/>
                  <a:gd name="T4" fmla="*/ 40 w 699"/>
                  <a:gd name="T5" fmla="*/ 48 h 582"/>
                  <a:gd name="T6" fmla="*/ 225 w 699"/>
                  <a:gd name="T7" fmla="*/ 0 h 582"/>
                  <a:gd name="T8" fmla="*/ 693 w 699"/>
                  <a:gd name="T9" fmla="*/ 476 h 582"/>
                  <a:gd name="T10" fmla="*/ 687 w 699"/>
                  <a:gd name="T11" fmla="*/ 534 h 582"/>
                  <a:gd name="T12" fmla="*/ 642 w 699"/>
                  <a:gd name="T13" fmla="*/ 569 h 582"/>
                  <a:gd name="T14" fmla="*/ 525 w 699"/>
                  <a:gd name="T15" fmla="*/ 582 h 582"/>
                  <a:gd name="T16" fmla="*/ 167 w 699"/>
                  <a:gd name="T17" fmla="*/ 154 h 582"/>
                  <a:gd name="T18" fmla="*/ 167 w 699"/>
                  <a:gd name="T19" fmla="*/ 154 h 582"/>
                  <a:gd name="T20" fmla="*/ 524 w 699"/>
                  <a:gd name="T21" fmla="*/ 435 h 582"/>
                  <a:gd name="T22" fmla="*/ 225 w 699"/>
                  <a:gd name="T23" fmla="*/ 146 h 582"/>
                  <a:gd name="T24" fmla="*/ 167 w 699"/>
                  <a:gd name="T25" fmla="*/ 15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9" h="582">
                    <a:moveTo>
                      <a:pt x="525" y="582"/>
                    </a:moveTo>
                    <a:cubicBezTo>
                      <a:pt x="402" y="582"/>
                      <a:pt x="106" y="537"/>
                      <a:pt x="7" y="128"/>
                    </a:cubicBezTo>
                    <a:cubicBezTo>
                      <a:pt x="0" y="97"/>
                      <a:pt x="13" y="64"/>
                      <a:pt x="40" y="48"/>
                    </a:cubicBezTo>
                    <a:cubicBezTo>
                      <a:pt x="48" y="43"/>
                      <a:pt x="122" y="0"/>
                      <a:pt x="225" y="0"/>
                    </a:cubicBezTo>
                    <a:cubicBezTo>
                      <a:pt x="370" y="0"/>
                      <a:pt x="569" y="83"/>
                      <a:pt x="693" y="476"/>
                    </a:cubicBezTo>
                    <a:cubicBezTo>
                      <a:pt x="699" y="495"/>
                      <a:pt x="697" y="516"/>
                      <a:pt x="687" y="534"/>
                    </a:cubicBezTo>
                    <a:cubicBezTo>
                      <a:pt x="678" y="551"/>
                      <a:pt x="661" y="564"/>
                      <a:pt x="642" y="569"/>
                    </a:cubicBezTo>
                    <a:cubicBezTo>
                      <a:pt x="637" y="570"/>
                      <a:pt x="591" y="582"/>
                      <a:pt x="525" y="582"/>
                    </a:cubicBezTo>
                    <a:close/>
                    <a:moveTo>
                      <a:pt x="167" y="154"/>
                    </a:moveTo>
                    <a:lnTo>
                      <a:pt x="167" y="154"/>
                    </a:lnTo>
                    <a:cubicBezTo>
                      <a:pt x="243" y="384"/>
                      <a:pt x="400" y="435"/>
                      <a:pt x="524" y="435"/>
                    </a:cubicBezTo>
                    <a:cubicBezTo>
                      <a:pt x="465" y="289"/>
                      <a:pt x="371" y="146"/>
                      <a:pt x="225" y="146"/>
                    </a:cubicBezTo>
                    <a:cubicBezTo>
                      <a:pt x="203" y="146"/>
                      <a:pt x="183" y="150"/>
                      <a:pt x="167" y="15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38"/>
              <p:cNvSpPr>
                <a:spLocks noEditPoints="1"/>
              </p:cNvSpPr>
              <p:nvPr/>
            </p:nvSpPr>
            <p:spPr bwMode="auto">
              <a:xfrm>
                <a:off x="7222339" y="4113213"/>
                <a:ext cx="89155" cy="147073"/>
              </a:xfrm>
              <a:custGeom>
                <a:avLst/>
                <a:gdLst>
                  <a:gd name="T0" fmla="*/ 323 w 603"/>
                  <a:gd name="T1" fmla="*/ 995 h 995"/>
                  <a:gd name="T2" fmla="*/ 279 w 603"/>
                  <a:gd name="T3" fmla="*/ 980 h 995"/>
                  <a:gd name="T4" fmla="*/ 23 w 603"/>
                  <a:gd name="T5" fmla="*/ 544 h 995"/>
                  <a:gd name="T6" fmla="*/ 185 w 603"/>
                  <a:gd name="T7" fmla="*/ 35 h 995"/>
                  <a:gd name="T8" fmla="*/ 270 w 603"/>
                  <a:gd name="T9" fmla="*/ 12 h 995"/>
                  <a:gd name="T10" fmla="*/ 545 w 603"/>
                  <a:gd name="T11" fmla="*/ 313 h 995"/>
                  <a:gd name="T12" fmla="*/ 384 w 603"/>
                  <a:gd name="T13" fmla="*/ 962 h 995"/>
                  <a:gd name="T14" fmla="*/ 335 w 603"/>
                  <a:gd name="T15" fmla="*/ 994 h 995"/>
                  <a:gd name="T16" fmla="*/ 323 w 603"/>
                  <a:gd name="T17" fmla="*/ 995 h 995"/>
                  <a:gd name="T18" fmla="*/ 264 w 603"/>
                  <a:gd name="T19" fmla="*/ 175 h 995"/>
                  <a:gd name="T20" fmla="*/ 264 w 603"/>
                  <a:gd name="T21" fmla="*/ 175 h 995"/>
                  <a:gd name="T22" fmla="*/ 167 w 603"/>
                  <a:gd name="T23" fmla="*/ 524 h 995"/>
                  <a:gd name="T24" fmla="*/ 308 w 603"/>
                  <a:gd name="T25" fmla="*/ 807 h 995"/>
                  <a:gd name="T26" fmla="*/ 406 w 603"/>
                  <a:gd name="T27" fmla="*/ 357 h 995"/>
                  <a:gd name="T28" fmla="*/ 264 w 603"/>
                  <a:gd name="T29" fmla="*/ 175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995">
                    <a:moveTo>
                      <a:pt x="323" y="995"/>
                    </a:moveTo>
                    <a:cubicBezTo>
                      <a:pt x="307" y="995"/>
                      <a:pt x="292" y="989"/>
                      <a:pt x="279" y="980"/>
                    </a:cubicBezTo>
                    <a:cubicBezTo>
                      <a:pt x="270" y="973"/>
                      <a:pt x="58" y="811"/>
                      <a:pt x="23" y="544"/>
                    </a:cubicBezTo>
                    <a:cubicBezTo>
                      <a:pt x="0" y="374"/>
                      <a:pt x="55" y="202"/>
                      <a:pt x="185" y="35"/>
                    </a:cubicBezTo>
                    <a:cubicBezTo>
                      <a:pt x="205" y="10"/>
                      <a:pt x="240" y="0"/>
                      <a:pt x="270" y="12"/>
                    </a:cubicBezTo>
                    <a:cubicBezTo>
                      <a:pt x="278" y="15"/>
                      <a:pt x="477" y="96"/>
                      <a:pt x="545" y="313"/>
                    </a:cubicBezTo>
                    <a:cubicBezTo>
                      <a:pt x="603" y="497"/>
                      <a:pt x="549" y="715"/>
                      <a:pt x="384" y="962"/>
                    </a:cubicBezTo>
                    <a:cubicBezTo>
                      <a:pt x="373" y="979"/>
                      <a:pt x="355" y="990"/>
                      <a:pt x="335" y="994"/>
                    </a:cubicBezTo>
                    <a:cubicBezTo>
                      <a:pt x="331" y="994"/>
                      <a:pt x="327" y="995"/>
                      <a:pt x="323" y="995"/>
                    </a:cubicBezTo>
                    <a:close/>
                    <a:moveTo>
                      <a:pt x="264" y="175"/>
                    </a:moveTo>
                    <a:lnTo>
                      <a:pt x="264" y="175"/>
                    </a:lnTo>
                    <a:cubicBezTo>
                      <a:pt x="185" y="293"/>
                      <a:pt x="153" y="410"/>
                      <a:pt x="167" y="524"/>
                    </a:cubicBezTo>
                    <a:cubicBezTo>
                      <a:pt x="184" y="650"/>
                      <a:pt x="255" y="750"/>
                      <a:pt x="308" y="807"/>
                    </a:cubicBezTo>
                    <a:cubicBezTo>
                      <a:pt x="411" y="631"/>
                      <a:pt x="444" y="479"/>
                      <a:pt x="406" y="357"/>
                    </a:cubicBezTo>
                    <a:cubicBezTo>
                      <a:pt x="377" y="264"/>
                      <a:pt x="310" y="206"/>
                      <a:pt x="264" y="17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39"/>
              <p:cNvSpPr>
                <a:spLocks/>
              </p:cNvSpPr>
              <p:nvPr/>
            </p:nvSpPr>
            <p:spPr bwMode="auto">
              <a:xfrm>
                <a:off x="7277004" y="4396296"/>
                <a:ext cx="295448" cy="225165"/>
              </a:xfrm>
              <a:custGeom>
                <a:avLst/>
                <a:gdLst>
                  <a:gd name="T0" fmla="*/ 143 w 1999"/>
                  <a:gd name="T1" fmla="*/ 1521 h 1521"/>
                  <a:gd name="T2" fmla="*/ 70 w 1999"/>
                  <a:gd name="T3" fmla="*/ 1458 h 1521"/>
                  <a:gd name="T4" fmla="*/ 367 w 1999"/>
                  <a:gd name="T5" fmla="*/ 453 h 1521"/>
                  <a:gd name="T6" fmla="*/ 766 w 1999"/>
                  <a:gd name="T7" fmla="*/ 155 h 1521"/>
                  <a:gd name="T8" fmla="*/ 824 w 1999"/>
                  <a:gd name="T9" fmla="*/ 155 h 1521"/>
                  <a:gd name="T10" fmla="*/ 859 w 1999"/>
                  <a:gd name="T11" fmla="*/ 187 h 1521"/>
                  <a:gd name="T12" fmla="*/ 956 w 1999"/>
                  <a:gd name="T13" fmla="*/ 268 h 1521"/>
                  <a:gd name="T14" fmla="*/ 1113 w 1999"/>
                  <a:gd name="T15" fmla="*/ 541 h 1521"/>
                  <a:gd name="T16" fmla="*/ 1057 w 1999"/>
                  <a:gd name="T17" fmla="*/ 644 h 1521"/>
                  <a:gd name="T18" fmla="*/ 1008 w 1999"/>
                  <a:gd name="T19" fmla="*/ 701 h 1521"/>
                  <a:gd name="T20" fmla="*/ 1001 w 1999"/>
                  <a:gd name="T21" fmla="*/ 754 h 1521"/>
                  <a:gd name="T22" fmla="*/ 1047 w 1999"/>
                  <a:gd name="T23" fmla="*/ 795 h 1521"/>
                  <a:gd name="T24" fmla="*/ 1144 w 1999"/>
                  <a:gd name="T25" fmla="*/ 844 h 1521"/>
                  <a:gd name="T26" fmla="*/ 1194 w 1999"/>
                  <a:gd name="T27" fmla="*/ 871 h 1521"/>
                  <a:gd name="T28" fmla="*/ 1189 w 1999"/>
                  <a:gd name="T29" fmla="*/ 771 h 1521"/>
                  <a:gd name="T30" fmla="*/ 1226 w 1999"/>
                  <a:gd name="T31" fmla="*/ 571 h 1521"/>
                  <a:gd name="T32" fmla="*/ 1428 w 1999"/>
                  <a:gd name="T33" fmla="*/ 565 h 1521"/>
                  <a:gd name="T34" fmla="*/ 1468 w 1999"/>
                  <a:gd name="T35" fmla="*/ 595 h 1521"/>
                  <a:gd name="T36" fmla="*/ 1593 w 1999"/>
                  <a:gd name="T37" fmla="*/ 594 h 1521"/>
                  <a:gd name="T38" fmla="*/ 1817 w 1999"/>
                  <a:gd name="T39" fmla="*/ 382 h 1521"/>
                  <a:gd name="T40" fmla="*/ 1155 w 1999"/>
                  <a:gd name="T41" fmla="*/ 205 h 1521"/>
                  <a:gd name="T42" fmla="*/ 1073 w 1999"/>
                  <a:gd name="T43" fmla="*/ 142 h 1521"/>
                  <a:gd name="T44" fmla="*/ 1136 w 1999"/>
                  <a:gd name="T45" fmla="*/ 60 h 1521"/>
                  <a:gd name="T46" fmla="*/ 1970 w 1999"/>
                  <a:gd name="T47" fmla="*/ 323 h 1521"/>
                  <a:gd name="T48" fmla="*/ 1976 w 1999"/>
                  <a:gd name="T49" fmla="*/ 420 h 1521"/>
                  <a:gd name="T50" fmla="*/ 1679 w 1999"/>
                  <a:gd name="T51" fmla="*/ 712 h 1521"/>
                  <a:gd name="T52" fmla="*/ 1370 w 1999"/>
                  <a:gd name="T53" fmla="*/ 703 h 1521"/>
                  <a:gd name="T54" fmla="*/ 1359 w 1999"/>
                  <a:gd name="T55" fmla="*/ 694 h 1521"/>
                  <a:gd name="T56" fmla="*/ 1331 w 1999"/>
                  <a:gd name="T57" fmla="*/ 689 h 1521"/>
                  <a:gd name="T58" fmla="*/ 1335 w 1999"/>
                  <a:gd name="T59" fmla="*/ 761 h 1521"/>
                  <a:gd name="T60" fmla="*/ 1272 w 1999"/>
                  <a:gd name="T61" fmla="*/ 1022 h 1521"/>
                  <a:gd name="T62" fmla="*/ 1073 w 1999"/>
                  <a:gd name="T63" fmla="*/ 972 h 1521"/>
                  <a:gd name="T64" fmla="*/ 990 w 1999"/>
                  <a:gd name="T65" fmla="*/ 930 h 1521"/>
                  <a:gd name="T66" fmla="*/ 863 w 1999"/>
                  <a:gd name="T67" fmla="*/ 804 h 1521"/>
                  <a:gd name="T68" fmla="*/ 878 w 1999"/>
                  <a:gd name="T69" fmla="*/ 634 h 1521"/>
                  <a:gd name="T70" fmla="*/ 961 w 1999"/>
                  <a:gd name="T71" fmla="*/ 534 h 1521"/>
                  <a:gd name="T72" fmla="*/ 962 w 1999"/>
                  <a:gd name="T73" fmla="*/ 533 h 1521"/>
                  <a:gd name="T74" fmla="*/ 900 w 1999"/>
                  <a:gd name="T75" fmla="*/ 403 h 1521"/>
                  <a:gd name="T76" fmla="*/ 777 w 1999"/>
                  <a:gd name="T77" fmla="*/ 313 h 1521"/>
                  <a:gd name="T78" fmla="*/ 215 w 1999"/>
                  <a:gd name="T79" fmla="*/ 1437 h 1521"/>
                  <a:gd name="T80" fmla="*/ 153 w 1999"/>
                  <a:gd name="T81" fmla="*/ 1520 h 1521"/>
                  <a:gd name="T82" fmla="*/ 143 w 1999"/>
                  <a:gd name="T83" fmla="*/ 152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99" h="1521">
                    <a:moveTo>
                      <a:pt x="143" y="1521"/>
                    </a:moveTo>
                    <a:cubicBezTo>
                      <a:pt x="107" y="1521"/>
                      <a:pt x="76" y="1495"/>
                      <a:pt x="70" y="1458"/>
                    </a:cubicBezTo>
                    <a:cubicBezTo>
                      <a:pt x="0" y="972"/>
                      <a:pt x="193" y="643"/>
                      <a:pt x="367" y="453"/>
                    </a:cubicBezTo>
                    <a:cubicBezTo>
                      <a:pt x="555" y="248"/>
                      <a:pt x="758" y="159"/>
                      <a:pt x="766" y="155"/>
                    </a:cubicBezTo>
                    <a:cubicBezTo>
                      <a:pt x="785" y="147"/>
                      <a:pt x="806" y="147"/>
                      <a:pt x="824" y="155"/>
                    </a:cubicBezTo>
                    <a:cubicBezTo>
                      <a:pt x="839" y="162"/>
                      <a:pt x="852" y="173"/>
                      <a:pt x="859" y="187"/>
                    </a:cubicBezTo>
                    <a:cubicBezTo>
                      <a:pt x="875" y="208"/>
                      <a:pt x="935" y="260"/>
                      <a:pt x="956" y="268"/>
                    </a:cubicBezTo>
                    <a:cubicBezTo>
                      <a:pt x="1048" y="299"/>
                      <a:pt x="1111" y="506"/>
                      <a:pt x="1113" y="541"/>
                    </a:cubicBezTo>
                    <a:cubicBezTo>
                      <a:pt x="1117" y="592"/>
                      <a:pt x="1081" y="623"/>
                      <a:pt x="1057" y="644"/>
                    </a:cubicBezTo>
                    <a:cubicBezTo>
                      <a:pt x="1039" y="660"/>
                      <a:pt x="1021" y="675"/>
                      <a:pt x="1008" y="701"/>
                    </a:cubicBezTo>
                    <a:cubicBezTo>
                      <a:pt x="998" y="720"/>
                      <a:pt x="995" y="739"/>
                      <a:pt x="1001" y="754"/>
                    </a:cubicBezTo>
                    <a:cubicBezTo>
                      <a:pt x="1008" y="775"/>
                      <a:pt x="1030" y="788"/>
                      <a:pt x="1047" y="795"/>
                    </a:cubicBezTo>
                    <a:cubicBezTo>
                      <a:pt x="1082" y="810"/>
                      <a:pt x="1115" y="828"/>
                      <a:pt x="1144" y="844"/>
                    </a:cubicBezTo>
                    <a:cubicBezTo>
                      <a:pt x="1159" y="852"/>
                      <a:pt x="1178" y="863"/>
                      <a:pt x="1194" y="871"/>
                    </a:cubicBezTo>
                    <a:cubicBezTo>
                      <a:pt x="1194" y="839"/>
                      <a:pt x="1191" y="798"/>
                      <a:pt x="1189" y="771"/>
                    </a:cubicBezTo>
                    <a:cubicBezTo>
                      <a:pt x="1181" y="663"/>
                      <a:pt x="1177" y="604"/>
                      <a:pt x="1226" y="571"/>
                    </a:cubicBezTo>
                    <a:cubicBezTo>
                      <a:pt x="1279" y="536"/>
                      <a:pt x="1368" y="533"/>
                      <a:pt x="1428" y="565"/>
                    </a:cubicBezTo>
                    <a:cubicBezTo>
                      <a:pt x="1444" y="573"/>
                      <a:pt x="1456" y="584"/>
                      <a:pt x="1468" y="595"/>
                    </a:cubicBezTo>
                    <a:cubicBezTo>
                      <a:pt x="1502" y="626"/>
                      <a:pt x="1523" y="645"/>
                      <a:pt x="1593" y="594"/>
                    </a:cubicBezTo>
                    <a:cubicBezTo>
                      <a:pt x="1681" y="530"/>
                      <a:pt x="1767" y="439"/>
                      <a:pt x="1817" y="382"/>
                    </a:cubicBezTo>
                    <a:cubicBezTo>
                      <a:pt x="1540" y="159"/>
                      <a:pt x="1159" y="205"/>
                      <a:pt x="1155" y="205"/>
                    </a:cubicBezTo>
                    <a:cubicBezTo>
                      <a:pt x="1115" y="210"/>
                      <a:pt x="1078" y="182"/>
                      <a:pt x="1073" y="142"/>
                    </a:cubicBezTo>
                    <a:cubicBezTo>
                      <a:pt x="1068" y="102"/>
                      <a:pt x="1096" y="65"/>
                      <a:pt x="1136" y="60"/>
                    </a:cubicBezTo>
                    <a:cubicBezTo>
                      <a:pt x="1157" y="57"/>
                      <a:pt x="1642" y="0"/>
                      <a:pt x="1970" y="323"/>
                    </a:cubicBezTo>
                    <a:cubicBezTo>
                      <a:pt x="1996" y="349"/>
                      <a:pt x="1999" y="391"/>
                      <a:pt x="1976" y="420"/>
                    </a:cubicBezTo>
                    <a:cubicBezTo>
                      <a:pt x="1970" y="428"/>
                      <a:pt x="1832" y="602"/>
                      <a:pt x="1679" y="712"/>
                    </a:cubicBezTo>
                    <a:cubicBezTo>
                      <a:pt x="1513" y="833"/>
                      <a:pt x="1409" y="739"/>
                      <a:pt x="1370" y="703"/>
                    </a:cubicBezTo>
                    <a:cubicBezTo>
                      <a:pt x="1366" y="700"/>
                      <a:pt x="1362" y="696"/>
                      <a:pt x="1359" y="694"/>
                    </a:cubicBezTo>
                    <a:cubicBezTo>
                      <a:pt x="1352" y="691"/>
                      <a:pt x="1341" y="689"/>
                      <a:pt x="1331" y="689"/>
                    </a:cubicBezTo>
                    <a:cubicBezTo>
                      <a:pt x="1331" y="711"/>
                      <a:pt x="1333" y="739"/>
                      <a:pt x="1335" y="761"/>
                    </a:cubicBezTo>
                    <a:cubicBezTo>
                      <a:pt x="1344" y="890"/>
                      <a:pt x="1352" y="992"/>
                      <a:pt x="1272" y="1022"/>
                    </a:cubicBezTo>
                    <a:cubicBezTo>
                      <a:pt x="1207" y="1046"/>
                      <a:pt x="1142" y="1010"/>
                      <a:pt x="1073" y="972"/>
                    </a:cubicBezTo>
                    <a:cubicBezTo>
                      <a:pt x="1046" y="957"/>
                      <a:pt x="1018" y="942"/>
                      <a:pt x="990" y="930"/>
                    </a:cubicBezTo>
                    <a:cubicBezTo>
                      <a:pt x="910" y="897"/>
                      <a:pt x="877" y="843"/>
                      <a:pt x="863" y="804"/>
                    </a:cubicBezTo>
                    <a:cubicBezTo>
                      <a:pt x="844" y="750"/>
                      <a:pt x="849" y="689"/>
                      <a:pt x="878" y="634"/>
                    </a:cubicBezTo>
                    <a:cubicBezTo>
                      <a:pt x="904" y="583"/>
                      <a:pt x="938" y="553"/>
                      <a:pt x="961" y="534"/>
                    </a:cubicBezTo>
                    <a:cubicBezTo>
                      <a:pt x="962" y="533"/>
                      <a:pt x="962" y="533"/>
                      <a:pt x="962" y="533"/>
                    </a:cubicBezTo>
                    <a:cubicBezTo>
                      <a:pt x="950" y="493"/>
                      <a:pt x="918" y="423"/>
                      <a:pt x="900" y="403"/>
                    </a:cubicBezTo>
                    <a:cubicBezTo>
                      <a:pt x="865" y="388"/>
                      <a:pt x="815" y="350"/>
                      <a:pt x="777" y="313"/>
                    </a:cubicBezTo>
                    <a:cubicBezTo>
                      <a:pt x="617" y="400"/>
                      <a:pt x="113" y="732"/>
                      <a:pt x="215" y="1437"/>
                    </a:cubicBezTo>
                    <a:cubicBezTo>
                      <a:pt x="221" y="1477"/>
                      <a:pt x="193" y="1514"/>
                      <a:pt x="153" y="1520"/>
                    </a:cubicBezTo>
                    <a:cubicBezTo>
                      <a:pt x="150" y="1521"/>
                      <a:pt x="146" y="1521"/>
                      <a:pt x="143" y="152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40"/>
              <p:cNvSpPr>
                <a:spLocks noEditPoints="1"/>
              </p:cNvSpPr>
              <p:nvPr/>
            </p:nvSpPr>
            <p:spPr bwMode="auto">
              <a:xfrm>
                <a:off x="7299130" y="4225145"/>
                <a:ext cx="396317" cy="534280"/>
              </a:xfrm>
              <a:custGeom>
                <a:avLst/>
                <a:gdLst>
                  <a:gd name="T0" fmla="*/ 730 w 2684"/>
                  <a:gd name="T1" fmla="*/ 3531 h 3616"/>
                  <a:gd name="T2" fmla="*/ 40 w 2684"/>
                  <a:gd name="T3" fmla="*/ 2784 h 3616"/>
                  <a:gd name="T4" fmla="*/ 387 w 2684"/>
                  <a:gd name="T5" fmla="*/ 2722 h 3616"/>
                  <a:gd name="T6" fmla="*/ 482 w 2684"/>
                  <a:gd name="T7" fmla="*/ 2882 h 3616"/>
                  <a:gd name="T8" fmla="*/ 509 w 2684"/>
                  <a:gd name="T9" fmla="*/ 2625 h 3616"/>
                  <a:gd name="T10" fmla="*/ 453 w 2684"/>
                  <a:gd name="T11" fmla="*/ 2354 h 3616"/>
                  <a:gd name="T12" fmla="*/ 832 w 2684"/>
                  <a:gd name="T13" fmla="*/ 2402 h 3616"/>
                  <a:gd name="T14" fmla="*/ 850 w 2684"/>
                  <a:gd name="T15" fmla="*/ 2623 h 3616"/>
                  <a:gd name="T16" fmla="*/ 1152 w 2684"/>
                  <a:gd name="T17" fmla="*/ 2812 h 3616"/>
                  <a:gd name="T18" fmla="*/ 1223 w 2684"/>
                  <a:gd name="T19" fmla="*/ 3056 h 3616"/>
                  <a:gd name="T20" fmla="*/ 1627 w 2684"/>
                  <a:gd name="T21" fmla="*/ 3415 h 3616"/>
                  <a:gd name="T22" fmla="*/ 2109 w 2684"/>
                  <a:gd name="T23" fmla="*/ 3116 h 3616"/>
                  <a:gd name="T24" fmla="*/ 947 w 2684"/>
                  <a:gd name="T25" fmla="*/ 972 h 3616"/>
                  <a:gd name="T26" fmla="*/ 933 w 2684"/>
                  <a:gd name="T27" fmla="*/ 972 h 3616"/>
                  <a:gd name="T28" fmla="*/ 291 w 2684"/>
                  <a:gd name="T29" fmla="*/ 61 h 3616"/>
                  <a:gd name="T30" fmla="*/ 1017 w 2684"/>
                  <a:gd name="T31" fmla="*/ 822 h 3616"/>
                  <a:gd name="T32" fmla="*/ 2589 w 2684"/>
                  <a:gd name="T33" fmla="*/ 1971 h 3616"/>
                  <a:gd name="T34" fmla="*/ 1692 w 2684"/>
                  <a:gd name="T35" fmla="*/ 3546 h 3616"/>
                  <a:gd name="T36" fmla="*/ 1248 w 2684"/>
                  <a:gd name="T37" fmla="*/ 3289 h 3616"/>
                  <a:gd name="T38" fmla="*/ 1050 w 2684"/>
                  <a:gd name="T39" fmla="*/ 2981 h 3616"/>
                  <a:gd name="T40" fmla="*/ 906 w 2684"/>
                  <a:gd name="T41" fmla="*/ 2821 h 3616"/>
                  <a:gd name="T42" fmla="*/ 701 w 2684"/>
                  <a:gd name="T43" fmla="*/ 2531 h 3616"/>
                  <a:gd name="T44" fmla="*/ 646 w 2684"/>
                  <a:gd name="T45" fmla="*/ 2416 h 3616"/>
                  <a:gd name="T46" fmla="*/ 559 w 2684"/>
                  <a:gd name="T47" fmla="*/ 2457 h 3616"/>
                  <a:gd name="T48" fmla="*/ 640 w 2684"/>
                  <a:gd name="T49" fmla="*/ 2561 h 3616"/>
                  <a:gd name="T50" fmla="*/ 539 w 2684"/>
                  <a:gd name="T51" fmla="*/ 3021 h 3616"/>
                  <a:gd name="T52" fmla="*/ 260 w 2684"/>
                  <a:gd name="T53" fmla="*/ 2824 h 3616"/>
                  <a:gd name="T54" fmla="*/ 1195 w 2684"/>
                  <a:gd name="T55" fmla="*/ 3470 h 3616"/>
                  <a:gd name="T56" fmla="*/ 1198 w 2684"/>
                  <a:gd name="T57" fmla="*/ 3616 h 3616"/>
                  <a:gd name="T58" fmla="*/ 418 w 2684"/>
                  <a:gd name="T59" fmla="*/ 174 h 3616"/>
                  <a:gd name="T60" fmla="*/ 871 w 2684"/>
                  <a:gd name="T61" fmla="*/ 788 h 3616"/>
                  <a:gd name="T62" fmla="*/ 418 w 2684"/>
                  <a:gd name="T63" fmla="*/ 17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84" h="3616">
                    <a:moveTo>
                      <a:pt x="1191" y="3616"/>
                    </a:moveTo>
                    <a:cubicBezTo>
                      <a:pt x="1150" y="3616"/>
                      <a:pt x="957" y="3611"/>
                      <a:pt x="730" y="3531"/>
                    </a:cubicBezTo>
                    <a:cubicBezTo>
                      <a:pt x="396" y="3413"/>
                      <a:pt x="148" y="3186"/>
                      <a:pt x="14" y="2874"/>
                    </a:cubicBezTo>
                    <a:cubicBezTo>
                      <a:pt x="0" y="2841"/>
                      <a:pt x="11" y="2804"/>
                      <a:pt x="40" y="2784"/>
                    </a:cubicBezTo>
                    <a:cubicBezTo>
                      <a:pt x="175" y="2693"/>
                      <a:pt x="271" y="2650"/>
                      <a:pt x="325" y="2659"/>
                    </a:cubicBezTo>
                    <a:cubicBezTo>
                      <a:pt x="358" y="2664"/>
                      <a:pt x="383" y="2690"/>
                      <a:pt x="387" y="2722"/>
                    </a:cubicBezTo>
                    <a:cubicBezTo>
                      <a:pt x="393" y="2773"/>
                      <a:pt x="420" y="2853"/>
                      <a:pt x="453" y="2870"/>
                    </a:cubicBezTo>
                    <a:cubicBezTo>
                      <a:pt x="467" y="2877"/>
                      <a:pt x="476" y="2881"/>
                      <a:pt x="482" y="2882"/>
                    </a:cubicBezTo>
                    <a:cubicBezTo>
                      <a:pt x="483" y="2879"/>
                      <a:pt x="485" y="2875"/>
                      <a:pt x="487" y="2869"/>
                    </a:cubicBezTo>
                    <a:cubicBezTo>
                      <a:pt x="511" y="2802"/>
                      <a:pt x="535" y="2678"/>
                      <a:pt x="509" y="2625"/>
                    </a:cubicBezTo>
                    <a:cubicBezTo>
                      <a:pt x="499" y="2607"/>
                      <a:pt x="485" y="2591"/>
                      <a:pt x="469" y="2575"/>
                    </a:cubicBezTo>
                    <a:cubicBezTo>
                      <a:pt x="435" y="2540"/>
                      <a:pt x="363" y="2466"/>
                      <a:pt x="453" y="2354"/>
                    </a:cubicBezTo>
                    <a:cubicBezTo>
                      <a:pt x="505" y="2289"/>
                      <a:pt x="588" y="2258"/>
                      <a:pt x="671" y="2272"/>
                    </a:cubicBezTo>
                    <a:cubicBezTo>
                      <a:pt x="746" y="2285"/>
                      <a:pt x="808" y="2335"/>
                      <a:pt x="832" y="2402"/>
                    </a:cubicBezTo>
                    <a:cubicBezTo>
                      <a:pt x="854" y="2467"/>
                      <a:pt x="850" y="2510"/>
                      <a:pt x="846" y="2546"/>
                    </a:cubicBezTo>
                    <a:cubicBezTo>
                      <a:pt x="844" y="2572"/>
                      <a:pt x="842" y="2591"/>
                      <a:pt x="850" y="2623"/>
                    </a:cubicBezTo>
                    <a:cubicBezTo>
                      <a:pt x="864" y="2676"/>
                      <a:pt x="872" y="2676"/>
                      <a:pt x="898" y="2675"/>
                    </a:cubicBezTo>
                    <a:cubicBezTo>
                      <a:pt x="983" y="2670"/>
                      <a:pt x="1094" y="2704"/>
                      <a:pt x="1152" y="2812"/>
                    </a:cubicBezTo>
                    <a:cubicBezTo>
                      <a:pt x="1175" y="2854"/>
                      <a:pt x="1184" y="2905"/>
                      <a:pt x="1194" y="2954"/>
                    </a:cubicBezTo>
                    <a:cubicBezTo>
                      <a:pt x="1199" y="2986"/>
                      <a:pt x="1210" y="3044"/>
                      <a:pt x="1223" y="3056"/>
                    </a:cubicBezTo>
                    <a:cubicBezTo>
                      <a:pt x="1264" y="3074"/>
                      <a:pt x="1299" y="3117"/>
                      <a:pt x="1363" y="3199"/>
                    </a:cubicBezTo>
                    <a:cubicBezTo>
                      <a:pt x="1433" y="3287"/>
                      <a:pt x="1563" y="3452"/>
                      <a:pt x="1627" y="3415"/>
                    </a:cubicBezTo>
                    <a:cubicBezTo>
                      <a:pt x="1632" y="3413"/>
                      <a:pt x="1637" y="3410"/>
                      <a:pt x="1642" y="3409"/>
                    </a:cubicBezTo>
                    <a:cubicBezTo>
                      <a:pt x="1644" y="3408"/>
                      <a:pt x="1889" y="3330"/>
                      <a:pt x="2109" y="3116"/>
                    </a:cubicBezTo>
                    <a:cubicBezTo>
                      <a:pt x="2400" y="2833"/>
                      <a:pt x="2513" y="2455"/>
                      <a:pt x="2444" y="1993"/>
                    </a:cubicBezTo>
                    <a:cubicBezTo>
                      <a:pt x="2366" y="1467"/>
                      <a:pt x="1710" y="920"/>
                      <a:pt x="947" y="972"/>
                    </a:cubicBezTo>
                    <a:cubicBezTo>
                      <a:pt x="944" y="972"/>
                      <a:pt x="940" y="972"/>
                      <a:pt x="937" y="972"/>
                    </a:cubicBezTo>
                    <a:cubicBezTo>
                      <a:pt x="935" y="972"/>
                      <a:pt x="934" y="972"/>
                      <a:pt x="933" y="972"/>
                    </a:cubicBezTo>
                    <a:cubicBezTo>
                      <a:pt x="926" y="971"/>
                      <a:pt x="920" y="969"/>
                      <a:pt x="914" y="967"/>
                    </a:cubicBezTo>
                    <a:cubicBezTo>
                      <a:pt x="640" y="864"/>
                      <a:pt x="161" y="544"/>
                      <a:pt x="291" y="61"/>
                    </a:cubicBezTo>
                    <a:cubicBezTo>
                      <a:pt x="301" y="23"/>
                      <a:pt x="339" y="0"/>
                      <a:pt x="377" y="8"/>
                    </a:cubicBezTo>
                    <a:cubicBezTo>
                      <a:pt x="384" y="10"/>
                      <a:pt x="1021" y="157"/>
                      <a:pt x="1017" y="822"/>
                    </a:cubicBezTo>
                    <a:cubicBezTo>
                      <a:pt x="1375" y="816"/>
                      <a:pt x="1732" y="927"/>
                      <a:pt x="2031" y="1141"/>
                    </a:cubicBezTo>
                    <a:cubicBezTo>
                      <a:pt x="2340" y="1362"/>
                      <a:pt x="2544" y="1665"/>
                      <a:pt x="2589" y="1971"/>
                    </a:cubicBezTo>
                    <a:cubicBezTo>
                      <a:pt x="2684" y="2612"/>
                      <a:pt x="2433" y="3007"/>
                      <a:pt x="2206" y="3226"/>
                    </a:cubicBezTo>
                    <a:cubicBezTo>
                      <a:pt x="1981" y="3443"/>
                      <a:pt x="1738" y="3531"/>
                      <a:pt x="1692" y="3546"/>
                    </a:cubicBezTo>
                    <a:cubicBezTo>
                      <a:pt x="1664" y="3561"/>
                      <a:pt x="1635" y="3568"/>
                      <a:pt x="1607" y="3568"/>
                    </a:cubicBezTo>
                    <a:cubicBezTo>
                      <a:pt x="1468" y="3568"/>
                      <a:pt x="1339" y="3404"/>
                      <a:pt x="1248" y="3289"/>
                    </a:cubicBezTo>
                    <a:cubicBezTo>
                      <a:pt x="1219" y="3252"/>
                      <a:pt x="1179" y="3202"/>
                      <a:pt x="1163" y="3190"/>
                    </a:cubicBezTo>
                    <a:cubicBezTo>
                      <a:pt x="1082" y="3156"/>
                      <a:pt x="1065" y="3063"/>
                      <a:pt x="1050" y="2981"/>
                    </a:cubicBezTo>
                    <a:cubicBezTo>
                      <a:pt x="1043" y="2943"/>
                      <a:pt x="1035" y="2903"/>
                      <a:pt x="1024" y="2881"/>
                    </a:cubicBezTo>
                    <a:cubicBezTo>
                      <a:pt x="990" y="2819"/>
                      <a:pt x="920" y="2820"/>
                      <a:pt x="906" y="2821"/>
                    </a:cubicBezTo>
                    <a:cubicBezTo>
                      <a:pt x="802" y="2826"/>
                      <a:pt x="737" y="2773"/>
                      <a:pt x="708" y="2659"/>
                    </a:cubicBezTo>
                    <a:cubicBezTo>
                      <a:pt x="694" y="2602"/>
                      <a:pt x="698" y="2563"/>
                      <a:pt x="701" y="2531"/>
                    </a:cubicBezTo>
                    <a:cubicBezTo>
                      <a:pt x="704" y="2502"/>
                      <a:pt x="706" y="2484"/>
                      <a:pt x="694" y="2450"/>
                    </a:cubicBezTo>
                    <a:cubicBezTo>
                      <a:pt x="686" y="2430"/>
                      <a:pt x="664" y="2419"/>
                      <a:pt x="646" y="2416"/>
                    </a:cubicBezTo>
                    <a:cubicBezTo>
                      <a:pt x="635" y="2414"/>
                      <a:pt x="595" y="2411"/>
                      <a:pt x="567" y="2446"/>
                    </a:cubicBezTo>
                    <a:cubicBezTo>
                      <a:pt x="563" y="2450"/>
                      <a:pt x="560" y="2454"/>
                      <a:pt x="559" y="2457"/>
                    </a:cubicBezTo>
                    <a:cubicBezTo>
                      <a:pt x="563" y="2462"/>
                      <a:pt x="569" y="2468"/>
                      <a:pt x="574" y="2474"/>
                    </a:cubicBezTo>
                    <a:cubicBezTo>
                      <a:pt x="594" y="2494"/>
                      <a:pt x="620" y="2521"/>
                      <a:pt x="640" y="2561"/>
                    </a:cubicBezTo>
                    <a:cubicBezTo>
                      <a:pt x="704" y="2690"/>
                      <a:pt x="633" y="2896"/>
                      <a:pt x="625" y="2919"/>
                    </a:cubicBezTo>
                    <a:cubicBezTo>
                      <a:pt x="613" y="2953"/>
                      <a:pt x="590" y="3000"/>
                      <a:pt x="539" y="3021"/>
                    </a:cubicBezTo>
                    <a:cubicBezTo>
                      <a:pt x="482" y="3043"/>
                      <a:pt x="425" y="3020"/>
                      <a:pt x="387" y="3001"/>
                    </a:cubicBezTo>
                    <a:cubicBezTo>
                      <a:pt x="316" y="2965"/>
                      <a:pt x="279" y="2886"/>
                      <a:pt x="260" y="2824"/>
                    </a:cubicBezTo>
                    <a:cubicBezTo>
                      <a:pt x="235" y="2836"/>
                      <a:pt x="205" y="2853"/>
                      <a:pt x="174" y="2872"/>
                    </a:cubicBezTo>
                    <a:cubicBezTo>
                      <a:pt x="476" y="3479"/>
                      <a:pt x="1188" y="3470"/>
                      <a:pt x="1195" y="3470"/>
                    </a:cubicBezTo>
                    <a:cubicBezTo>
                      <a:pt x="1236" y="3469"/>
                      <a:pt x="1269" y="3501"/>
                      <a:pt x="1270" y="3541"/>
                    </a:cubicBezTo>
                    <a:cubicBezTo>
                      <a:pt x="1271" y="3581"/>
                      <a:pt x="1239" y="3615"/>
                      <a:pt x="1198" y="3616"/>
                    </a:cubicBezTo>
                    <a:cubicBezTo>
                      <a:pt x="1198" y="3616"/>
                      <a:pt x="1195" y="3616"/>
                      <a:pt x="1191" y="3616"/>
                    </a:cubicBezTo>
                    <a:close/>
                    <a:moveTo>
                      <a:pt x="418" y="174"/>
                    </a:moveTo>
                    <a:lnTo>
                      <a:pt x="418" y="174"/>
                    </a:lnTo>
                    <a:cubicBezTo>
                      <a:pt x="382" y="499"/>
                      <a:pt x="704" y="704"/>
                      <a:pt x="871" y="788"/>
                    </a:cubicBezTo>
                    <a:cubicBezTo>
                      <a:pt x="864" y="581"/>
                      <a:pt x="782" y="414"/>
                      <a:pt x="627" y="292"/>
                    </a:cubicBezTo>
                    <a:cubicBezTo>
                      <a:pt x="550" y="231"/>
                      <a:pt x="472" y="195"/>
                      <a:pt x="418" y="17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41"/>
              <p:cNvSpPr>
                <a:spLocks noEditPoints="1"/>
              </p:cNvSpPr>
              <p:nvPr/>
            </p:nvSpPr>
            <p:spPr bwMode="auto">
              <a:xfrm>
                <a:off x="7506074" y="4605843"/>
                <a:ext cx="70283" cy="67029"/>
              </a:xfrm>
              <a:custGeom>
                <a:avLst/>
                <a:gdLst>
                  <a:gd name="T0" fmla="*/ 208 w 475"/>
                  <a:gd name="T1" fmla="*/ 455 h 455"/>
                  <a:gd name="T2" fmla="*/ 207 w 475"/>
                  <a:gd name="T3" fmla="*/ 455 h 455"/>
                  <a:gd name="T4" fmla="*/ 71 w 475"/>
                  <a:gd name="T5" fmla="*/ 387 h 455"/>
                  <a:gd name="T6" fmla="*/ 92 w 475"/>
                  <a:gd name="T7" fmla="*/ 50 h 455"/>
                  <a:gd name="T8" fmla="*/ 127 w 475"/>
                  <a:gd name="T9" fmla="*/ 12 h 455"/>
                  <a:gd name="T10" fmla="*/ 183 w 475"/>
                  <a:gd name="T11" fmla="*/ 0 h 455"/>
                  <a:gd name="T12" fmla="*/ 468 w 475"/>
                  <a:gd name="T13" fmla="*/ 236 h 455"/>
                  <a:gd name="T14" fmla="*/ 304 w 475"/>
                  <a:gd name="T15" fmla="*/ 438 h 455"/>
                  <a:gd name="T16" fmla="*/ 208 w 475"/>
                  <a:gd name="T17" fmla="*/ 455 h 455"/>
                  <a:gd name="T18" fmla="*/ 194 w 475"/>
                  <a:gd name="T19" fmla="*/ 306 h 455"/>
                  <a:gd name="T20" fmla="*/ 194 w 475"/>
                  <a:gd name="T21" fmla="*/ 306 h 455"/>
                  <a:gd name="T22" fmla="*/ 207 w 475"/>
                  <a:gd name="T23" fmla="*/ 308 h 455"/>
                  <a:gd name="T24" fmla="*/ 208 w 475"/>
                  <a:gd name="T25" fmla="*/ 308 h 455"/>
                  <a:gd name="T26" fmla="*/ 260 w 475"/>
                  <a:gd name="T27" fmla="*/ 298 h 455"/>
                  <a:gd name="T28" fmla="*/ 323 w 475"/>
                  <a:gd name="T29" fmla="*/ 258 h 455"/>
                  <a:gd name="T30" fmla="*/ 209 w 475"/>
                  <a:gd name="T31" fmla="*/ 153 h 455"/>
                  <a:gd name="T32" fmla="*/ 194 w 475"/>
                  <a:gd name="T33" fmla="*/ 30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5" h="455">
                    <a:moveTo>
                      <a:pt x="208" y="455"/>
                    </a:moveTo>
                    <a:cubicBezTo>
                      <a:pt x="207" y="455"/>
                      <a:pt x="207" y="455"/>
                      <a:pt x="207" y="455"/>
                    </a:cubicBezTo>
                    <a:cubicBezTo>
                      <a:pt x="149" y="455"/>
                      <a:pt x="100" y="430"/>
                      <a:pt x="71" y="387"/>
                    </a:cubicBezTo>
                    <a:cubicBezTo>
                      <a:pt x="0" y="280"/>
                      <a:pt x="76" y="87"/>
                      <a:pt x="92" y="50"/>
                    </a:cubicBezTo>
                    <a:cubicBezTo>
                      <a:pt x="99" y="33"/>
                      <a:pt x="111" y="20"/>
                      <a:pt x="127" y="12"/>
                    </a:cubicBezTo>
                    <a:cubicBezTo>
                      <a:pt x="144" y="4"/>
                      <a:pt x="163" y="0"/>
                      <a:pt x="183" y="0"/>
                    </a:cubicBezTo>
                    <a:cubicBezTo>
                      <a:pt x="289" y="0"/>
                      <a:pt x="450" y="117"/>
                      <a:pt x="468" y="236"/>
                    </a:cubicBezTo>
                    <a:cubicBezTo>
                      <a:pt x="475" y="280"/>
                      <a:pt x="472" y="386"/>
                      <a:pt x="304" y="438"/>
                    </a:cubicBezTo>
                    <a:cubicBezTo>
                      <a:pt x="268" y="449"/>
                      <a:pt x="237" y="455"/>
                      <a:pt x="208" y="455"/>
                    </a:cubicBezTo>
                    <a:close/>
                    <a:moveTo>
                      <a:pt x="194" y="306"/>
                    </a:moveTo>
                    <a:lnTo>
                      <a:pt x="194" y="306"/>
                    </a:lnTo>
                    <a:cubicBezTo>
                      <a:pt x="194" y="306"/>
                      <a:pt x="197" y="308"/>
                      <a:pt x="207" y="308"/>
                    </a:cubicBezTo>
                    <a:cubicBezTo>
                      <a:pt x="208" y="308"/>
                      <a:pt x="208" y="308"/>
                      <a:pt x="208" y="308"/>
                    </a:cubicBezTo>
                    <a:cubicBezTo>
                      <a:pt x="217" y="308"/>
                      <a:pt x="234" y="306"/>
                      <a:pt x="260" y="298"/>
                    </a:cubicBezTo>
                    <a:cubicBezTo>
                      <a:pt x="299" y="286"/>
                      <a:pt x="325" y="270"/>
                      <a:pt x="323" y="258"/>
                    </a:cubicBezTo>
                    <a:cubicBezTo>
                      <a:pt x="318" y="221"/>
                      <a:pt x="253" y="171"/>
                      <a:pt x="209" y="153"/>
                    </a:cubicBezTo>
                    <a:cubicBezTo>
                      <a:pt x="187" y="225"/>
                      <a:pt x="181" y="292"/>
                      <a:pt x="194" y="3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42"/>
              <p:cNvSpPr>
                <a:spLocks noEditPoints="1"/>
              </p:cNvSpPr>
              <p:nvPr/>
            </p:nvSpPr>
            <p:spPr bwMode="auto">
              <a:xfrm>
                <a:off x="7519089" y="4485451"/>
                <a:ext cx="124297" cy="117789"/>
              </a:xfrm>
              <a:custGeom>
                <a:avLst/>
                <a:gdLst>
                  <a:gd name="T0" fmla="*/ 551 w 842"/>
                  <a:gd name="T1" fmla="*/ 796 h 796"/>
                  <a:gd name="T2" fmla="*/ 451 w 842"/>
                  <a:gd name="T3" fmla="*/ 730 h 796"/>
                  <a:gd name="T4" fmla="*/ 406 w 842"/>
                  <a:gd name="T5" fmla="*/ 699 h 796"/>
                  <a:gd name="T6" fmla="*/ 392 w 842"/>
                  <a:gd name="T7" fmla="*/ 699 h 796"/>
                  <a:gd name="T8" fmla="*/ 0 w 842"/>
                  <a:gd name="T9" fmla="*/ 459 h 796"/>
                  <a:gd name="T10" fmla="*/ 206 w 842"/>
                  <a:gd name="T11" fmla="*/ 299 h 796"/>
                  <a:gd name="T12" fmla="*/ 253 w 842"/>
                  <a:gd name="T13" fmla="*/ 287 h 796"/>
                  <a:gd name="T14" fmla="*/ 531 w 842"/>
                  <a:gd name="T15" fmla="*/ 0 h 796"/>
                  <a:gd name="T16" fmla="*/ 580 w 842"/>
                  <a:gd name="T17" fmla="*/ 9 h 796"/>
                  <a:gd name="T18" fmla="*/ 666 w 842"/>
                  <a:gd name="T19" fmla="*/ 152 h 796"/>
                  <a:gd name="T20" fmla="*/ 703 w 842"/>
                  <a:gd name="T21" fmla="*/ 277 h 796"/>
                  <a:gd name="T22" fmla="*/ 669 w 842"/>
                  <a:gd name="T23" fmla="*/ 740 h 796"/>
                  <a:gd name="T24" fmla="*/ 664 w 842"/>
                  <a:gd name="T25" fmla="*/ 745 h 796"/>
                  <a:gd name="T26" fmla="*/ 551 w 842"/>
                  <a:gd name="T27" fmla="*/ 796 h 796"/>
                  <a:gd name="T28" fmla="*/ 148 w 842"/>
                  <a:gd name="T29" fmla="*/ 472 h 796"/>
                  <a:gd name="T30" fmla="*/ 148 w 842"/>
                  <a:gd name="T31" fmla="*/ 472 h 796"/>
                  <a:gd name="T32" fmla="*/ 398 w 842"/>
                  <a:gd name="T33" fmla="*/ 552 h 796"/>
                  <a:gd name="T34" fmla="*/ 416 w 842"/>
                  <a:gd name="T35" fmla="*/ 553 h 796"/>
                  <a:gd name="T36" fmla="*/ 564 w 842"/>
                  <a:gd name="T37" fmla="*/ 636 h 796"/>
                  <a:gd name="T38" fmla="*/ 569 w 842"/>
                  <a:gd name="T39" fmla="*/ 633 h 796"/>
                  <a:gd name="T40" fmla="*/ 582 w 842"/>
                  <a:gd name="T41" fmla="*/ 360 h 796"/>
                  <a:gd name="T42" fmla="*/ 520 w 842"/>
                  <a:gd name="T43" fmla="*/ 150 h 796"/>
                  <a:gd name="T44" fmla="*/ 520 w 842"/>
                  <a:gd name="T45" fmla="*/ 149 h 796"/>
                  <a:gd name="T46" fmla="*/ 396 w 842"/>
                  <a:gd name="T47" fmla="*/ 326 h 796"/>
                  <a:gd name="T48" fmla="*/ 243 w 842"/>
                  <a:gd name="T49" fmla="*/ 441 h 796"/>
                  <a:gd name="T50" fmla="*/ 148 w 842"/>
                  <a:gd name="T51" fmla="*/ 47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42" h="796">
                    <a:moveTo>
                      <a:pt x="551" y="796"/>
                    </a:moveTo>
                    <a:cubicBezTo>
                      <a:pt x="493" y="796"/>
                      <a:pt x="465" y="752"/>
                      <a:pt x="451" y="730"/>
                    </a:cubicBezTo>
                    <a:cubicBezTo>
                      <a:pt x="437" y="708"/>
                      <a:pt x="433" y="701"/>
                      <a:pt x="406" y="699"/>
                    </a:cubicBezTo>
                    <a:cubicBezTo>
                      <a:pt x="402" y="699"/>
                      <a:pt x="398" y="699"/>
                      <a:pt x="392" y="699"/>
                    </a:cubicBezTo>
                    <a:cubicBezTo>
                      <a:pt x="131" y="687"/>
                      <a:pt x="0" y="606"/>
                      <a:pt x="0" y="459"/>
                    </a:cubicBezTo>
                    <a:cubicBezTo>
                      <a:pt x="0" y="353"/>
                      <a:pt x="119" y="322"/>
                      <a:pt x="206" y="299"/>
                    </a:cubicBezTo>
                    <a:cubicBezTo>
                      <a:pt x="220" y="296"/>
                      <a:pt x="239" y="291"/>
                      <a:pt x="253" y="287"/>
                    </a:cubicBezTo>
                    <a:cubicBezTo>
                      <a:pt x="276" y="148"/>
                      <a:pt x="414" y="0"/>
                      <a:pt x="531" y="0"/>
                    </a:cubicBezTo>
                    <a:cubicBezTo>
                      <a:pt x="548" y="0"/>
                      <a:pt x="565" y="3"/>
                      <a:pt x="580" y="9"/>
                    </a:cubicBezTo>
                    <a:cubicBezTo>
                      <a:pt x="668" y="43"/>
                      <a:pt x="667" y="114"/>
                      <a:pt x="666" y="152"/>
                    </a:cubicBezTo>
                    <a:cubicBezTo>
                      <a:pt x="666" y="186"/>
                      <a:pt x="665" y="222"/>
                      <a:pt x="703" y="277"/>
                    </a:cubicBezTo>
                    <a:cubicBezTo>
                      <a:pt x="842" y="481"/>
                      <a:pt x="742" y="669"/>
                      <a:pt x="669" y="740"/>
                    </a:cubicBezTo>
                    <a:cubicBezTo>
                      <a:pt x="668" y="741"/>
                      <a:pt x="666" y="743"/>
                      <a:pt x="664" y="745"/>
                    </a:cubicBezTo>
                    <a:cubicBezTo>
                      <a:pt x="618" y="781"/>
                      <a:pt x="584" y="796"/>
                      <a:pt x="551" y="796"/>
                    </a:cubicBezTo>
                    <a:close/>
                    <a:moveTo>
                      <a:pt x="148" y="472"/>
                    </a:moveTo>
                    <a:lnTo>
                      <a:pt x="148" y="472"/>
                    </a:lnTo>
                    <a:cubicBezTo>
                      <a:pt x="157" y="502"/>
                      <a:pt x="207" y="544"/>
                      <a:pt x="398" y="552"/>
                    </a:cubicBezTo>
                    <a:cubicBezTo>
                      <a:pt x="405" y="553"/>
                      <a:pt x="411" y="553"/>
                      <a:pt x="416" y="553"/>
                    </a:cubicBezTo>
                    <a:cubicBezTo>
                      <a:pt x="501" y="559"/>
                      <a:pt x="542" y="604"/>
                      <a:pt x="564" y="636"/>
                    </a:cubicBezTo>
                    <a:cubicBezTo>
                      <a:pt x="566" y="635"/>
                      <a:pt x="568" y="634"/>
                      <a:pt x="569" y="633"/>
                    </a:cubicBezTo>
                    <a:cubicBezTo>
                      <a:pt x="588" y="613"/>
                      <a:pt x="679" y="502"/>
                      <a:pt x="582" y="360"/>
                    </a:cubicBezTo>
                    <a:cubicBezTo>
                      <a:pt x="518" y="266"/>
                      <a:pt x="519" y="193"/>
                      <a:pt x="520" y="150"/>
                    </a:cubicBezTo>
                    <a:cubicBezTo>
                      <a:pt x="520" y="150"/>
                      <a:pt x="520" y="149"/>
                      <a:pt x="520" y="149"/>
                    </a:cubicBezTo>
                    <a:cubicBezTo>
                      <a:pt x="478" y="164"/>
                      <a:pt x="397" y="253"/>
                      <a:pt x="396" y="326"/>
                    </a:cubicBezTo>
                    <a:cubicBezTo>
                      <a:pt x="395" y="402"/>
                      <a:pt x="318" y="422"/>
                      <a:pt x="243" y="441"/>
                    </a:cubicBezTo>
                    <a:cubicBezTo>
                      <a:pt x="216" y="448"/>
                      <a:pt x="169" y="460"/>
                      <a:pt x="148" y="4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43"/>
              <p:cNvSpPr>
                <a:spLocks noEditPoints="1"/>
              </p:cNvSpPr>
              <p:nvPr/>
            </p:nvSpPr>
            <p:spPr bwMode="auto">
              <a:xfrm>
                <a:off x="7449457" y="4247271"/>
                <a:ext cx="120392" cy="130804"/>
              </a:xfrm>
              <a:custGeom>
                <a:avLst/>
                <a:gdLst>
                  <a:gd name="T0" fmla="*/ 635 w 817"/>
                  <a:gd name="T1" fmla="*/ 880 h 886"/>
                  <a:gd name="T2" fmla="*/ 618 w 817"/>
                  <a:gd name="T3" fmla="*/ 878 h 886"/>
                  <a:gd name="T4" fmla="*/ 580 w 817"/>
                  <a:gd name="T5" fmla="*/ 855 h 886"/>
                  <a:gd name="T6" fmla="*/ 580 w 817"/>
                  <a:gd name="T7" fmla="*/ 856 h 886"/>
                  <a:gd name="T8" fmla="*/ 477 w 817"/>
                  <a:gd name="T9" fmla="*/ 859 h 886"/>
                  <a:gd name="T10" fmla="*/ 245 w 817"/>
                  <a:gd name="T11" fmla="*/ 35 h 886"/>
                  <a:gd name="T12" fmla="*/ 292 w 817"/>
                  <a:gd name="T13" fmla="*/ 3 h 886"/>
                  <a:gd name="T14" fmla="*/ 348 w 817"/>
                  <a:gd name="T15" fmla="*/ 15 h 886"/>
                  <a:gd name="T16" fmla="*/ 706 w 817"/>
                  <a:gd name="T17" fmla="*/ 823 h 886"/>
                  <a:gd name="T18" fmla="*/ 635 w 817"/>
                  <a:gd name="T19" fmla="*/ 880 h 886"/>
                  <a:gd name="T20" fmla="*/ 332 w 817"/>
                  <a:gd name="T21" fmla="*/ 191 h 886"/>
                  <a:gd name="T22" fmla="*/ 332 w 817"/>
                  <a:gd name="T23" fmla="*/ 191 h 886"/>
                  <a:gd name="T24" fmla="*/ 572 w 817"/>
                  <a:gd name="T25" fmla="*/ 747 h 886"/>
                  <a:gd name="T26" fmla="*/ 332 w 817"/>
                  <a:gd name="T27" fmla="*/ 19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7" h="886">
                    <a:moveTo>
                      <a:pt x="635" y="880"/>
                    </a:moveTo>
                    <a:cubicBezTo>
                      <a:pt x="630" y="880"/>
                      <a:pt x="624" y="879"/>
                      <a:pt x="618" y="878"/>
                    </a:cubicBezTo>
                    <a:cubicBezTo>
                      <a:pt x="603" y="874"/>
                      <a:pt x="590" y="866"/>
                      <a:pt x="580" y="855"/>
                    </a:cubicBezTo>
                    <a:cubicBezTo>
                      <a:pt x="580" y="855"/>
                      <a:pt x="580" y="856"/>
                      <a:pt x="580" y="856"/>
                    </a:cubicBezTo>
                    <a:cubicBezTo>
                      <a:pt x="553" y="885"/>
                      <a:pt x="506" y="886"/>
                      <a:pt x="477" y="859"/>
                    </a:cubicBezTo>
                    <a:cubicBezTo>
                      <a:pt x="457" y="840"/>
                      <a:pt x="0" y="403"/>
                      <a:pt x="245" y="35"/>
                    </a:cubicBezTo>
                    <a:cubicBezTo>
                      <a:pt x="256" y="18"/>
                      <a:pt x="273" y="7"/>
                      <a:pt x="292" y="3"/>
                    </a:cubicBezTo>
                    <a:cubicBezTo>
                      <a:pt x="311" y="0"/>
                      <a:pt x="331" y="4"/>
                      <a:pt x="348" y="15"/>
                    </a:cubicBezTo>
                    <a:cubicBezTo>
                      <a:pt x="367" y="28"/>
                      <a:pt x="817" y="347"/>
                      <a:pt x="706" y="823"/>
                    </a:cubicBezTo>
                    <a:cubicBezTo>
                      <a:pt x="698" y="857"/>
                      <a:pt x="668" y="880"/>
                      <a:pt x="635" y="880"/>
                    </a:cubicBezTo>
                    <a:close/>
                    <a:moveTo>
                      <a:pt x="332" y="191"/>
                    </a:moveTo>
                    <a:lnTo>
                      <a:pt x="332" y="191"/>
                    </a:lnTo>
                    <a:cubicBezTo>
                      <a:pt x="262" y="428"/>
                      <a:pt x="531" y="706"/>
                      <a:pt x="572" y="747"/>
                    </a:cubicBezTo>
                    <a:cubicBezTo>
                      <a:pt x="609" y="488"/>
                      <a:pt x="433" y="284"/>
                      <a:pt x="332" y="1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44"/>
              <p:cNvSpPr>
                <a:spLocks noEditPoints="1"/>
              </p:cNvSpPr>
              <p:nvPr/>
            </p:nvSpPr>
            <p:spPr bwMode="auto">
              <a:xfrm>
                <a:off x="7557484" y="4313649"/>
                <a:ext cx="96964" cy="122344"/>
              </a:xfrm>
              <a:custGeom>
                <a:avLst/>
                <a:gdLst>
                  <a:gd name="T0" fmla="*/ 462 w 654"/>
                  <a:gd name="T1" fmla="*/ 831 h 831"/>
                  <a:gd name="T2" fmla="*/ 417 w 654"/>
                  <a:gd name="T3" fmla="*/ 815 h 831"/>
                  <a:gd name="T4" fmla="*/ 392 w 654"/>
                  <a:gd name="T5" fmla="*/ 779 h 831"/>
                  <a:gd name="T6" fmla="*/ 331 w 654"/>
                  <a:gd name="T7" fmla="*/ 771 h 831"/>
                  <a:gd name="T8" fmla="*/ 277 w 654"/>
                  <a:gd name="T9" fmla="*/ 41 h 831"/>
                  <a:gd name="T10" fmla="*/ 326 w 654"/>
                  <a:gd name="T11" fmla="*/ 4 h 831"/>
                  <a:gd name="T12" fmla="*/ 385 w 654"/>
                  <a:gd name="T13" fmla="*/ 17 h 831"/>
                  <a:gd name="T14" fmla="*/ 636 w 654"/>
                  <a:gd name="T15" fmla="*/ 423 h 831"/>
                  <a:gd name="T16" fmla="*/ 519 w 654"/>
                  <a:gd name="T17" fmla="*/ 803 h 831"/>
                  <a:gd name="T18" fmla="*/ 462 w 654"/>
                  <a:gd name="T19" fmla="*/ 831 h 831"/>
                  <a:gd name="T20" fmla="*/ 364 w 654"/>
                  <a:gd name="T21" fmla="*/ 196 h 831"/>
                  <a:gd name="T22" fmla="*/ 364 w 654"/>
                  <a:gd name="T23" fmla="*/ 196 h 831"/>
                  <a:gd name="T24" fmla="*/ 412 w 654"/>
                  <a:gd name="T25" fmla="*/ 649 h 831"/>
                  <a:gd name="T26" fmla="*/ 434 w 654"/>
                  <a:gd name="T27" fmla="*/ 671 h 831"/>
                  <a:gd name="T28" fmla="*/ 491 w 654"/>
                  <a:gd name="T29" fmla="*/ 443 h 831"/>
                  <a:gd name="T30" fmla="*/ 364 w 654"/>
                  <a:gd name="T31" fmla="*/ 196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4" h="831">
                    <a:moveTo>
                      <a:pt x="462" y="831"/>
                    </a:moveTo>
                    <a:cubicBezTo>
                      <a:pt x="446" y="831"/>
                      <a:pt x="430" y="826"/>
                      <a:pt x="417" y="815"/>
                    </a:cubicBezTo>
                    <a:cubicBezTo>
                      <a:pt x="405" y="806"/>
                      <a:pt x="396" y="793"/>
                      <a:pt x="392" y="779"/>
                    </a:cubicBezTo>
                    <a:cubicBezTo>
                      <a:pt x="372" y="785"/>
                      <a:pt x="350" y="783"/>
                      <a:pt x="331" y="771"/>
                    </a:cubicBezTo>
                    <a:cubicBezTo>
                      <a:pt x="328" y="768"/>
                      <a:pt x="0" y="545"/>
                      <a:pt x="277" y="41"/>
                    </a:cubicBezTo>
                    <a:cubicBezTo>
                      <a:pt x="288" y="22"/>
                      <a:pt x="305" y="9"/>
                      <a:pt x="326" y="4"/>
                    </a:cubicBezTo>
                    <a:cubicBezTo>
                      <a:pt x="347" y="0"/>
                      <a:pt x="368" y="5"/>
                      <a:pt x="385" y="17"/>
                    </a:cubicBezTo>
                    <a:cubicBezTo>
                      <a:pt x="394" y="24"/>
                      <a:pt x="605" y="184"/>
                      <a:pt x="636" y="423"/>
                    </a:cubicBezTo>
                    <a:cubicBezTo>
                      <a:pt x="654" y="554"/>
                      <a:pt x="614" y="682"/>
                      <a:pt x="519" y="803"/>
                    </a:cubicBezTo>
                    <a:cubicBezTo>
                      <a:pt x="505" y="821"/>
                      <a:pt x="483" y="831"/>
                      <a:pt x="462" y="831"/>
                    </a:cubicBezTo>
                    <a:close/>
                    <a:moveTo>
                      <a:pt x="364" y="196"/>
                    </a:moveTo>
                    <a:lnTo>
                      <a:pt x="364" y="196"/>
                    </a:lnTo>
                    <a:cubicBezTo>
                      <a:pt x="227" y="515"/>
                      <a:pt x="404" y="643"/>
                      <a:pt x="412" y="649"/>
                    </a:cubicBezTo>
                    <a:cubicBezTo>
                      <a:pt x="421" y="655"/>
                      <a:pt x="428" y="663"/>
                      <a:pt x="434" y="671"/>
                    </a:cubicBezTo>
                    <a:cubicBezTo>
                      <a:pt x="482" y="596"/>
                      <a:pt x="501" y="520"/>
                      <a:pt x="491" y="443"/>
                    </a:cubicBezTo>
                    <a:cubicBezTo>
                      <a:pt x="478" y="339"/>
                      <a:pt x="414" y="251"/>
                      <a:pt x="364" y="1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45"/>
              <p:cNvSpPr>
                <a:spLocks noEditPoints="1"/>
              </p:cNvSpPr>
              <p:nvPr/>
            </p:nvSpPr>
            <p:spPr bwMode="auto">
              <a:xfrm>
                <a:off x="7314748" y="4328617"/>
                <a:ext cx="122344" cy="68981"/>
              </a:xfrm>
              <a:custGeom>
                <a:avLst/>
                <a:gdLst>
                  <a:gd name="T0" fmla="*/ 400 w 829"/>
                  <a:gd name="T1" fmla="*/ 466 h 466"/>
                  <a:gd name="T2" fmla="*/ 36 w 829"/>
                  <a:gd name="T3" fmla="*/ 331 h 466"/>
                  <a:gd name="T4" fmla="*/ 10 w 829"/>
                  <a:gd name="T5" fmla="*/ 248 h 466"/>
                  <a:gd name="T6" fmla="*/ 376 w 829"/>
                  <a:gd name="T7" fmla="*/ 0 h 466"/>
                  <a:gd name="T8" fmla="*/ 793 w 829"/>
                  <a:gd name="T9" fmla="*/ 148 h 466"/>
                  <a:gd name="T10" fmla="*/ 825 w 829"/>
                  <a:gd name="T11" fmla="*/ 195 h 466"/>
                  <a:gd name="T12" fmla="*/ 813 w 829"/>
                  <a:gd name="T13" fmla="*/ 252 h 466"/>
                  <a:gd name="T14" fmla="*/ 400 w 829"/>
                  <a:gd name="T15" fmla="*/ 466 h 466"/>
                  <a:gd name="T16" fmla="*/ 175 w 829"/>
                  <a:gd name="T17" fmla="*/ 249 h 466"/>
                  <a:gd name="T18" fmla="*/ 175 w 829"/>
                  <a:gd name="T19" fmla="*/ 249 h 466"/>
                  <a:gd name="T20" fmla="*/ 400 w 829"/>
                  <a:gd name="T21" fmla="*/ 320 h 466"/>
                  <a:gd name="T22" fmla="*/ 637 w 829"/>
                  <a:gd name="T23" fmla="*/ 226 h 466"/>
                  <a:gd name="T24" fmla="*/ 376 w 829"/>
                  <a:gd name="T25" fmla="*/ 146 h 466"/>
                  <a:gd name="T26" fmla="*/ 175 w 829"/>
                  <a:gd name="T27" fmla="*/ 24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9" h="466">
                    <a:moveTo>
                      <a:pt x="400" y="466"/>
                    </a:moveTo>
                    <a:cubicBezTo>
                      <a:pt x="279" y="466"/>
                      <a:pt x="157" y="421"/>
                      <a:pt x="36" y="331"/>
                    </a:cubicBezTo>
                    <a:cubicBezTo>
                      <a:pt x="10" y="312"/>
                      <a:pt x="0" y="278"/>
                      <a:pt x="10" y="248"/>
                    </a:cubicBezTo>
                    <a:cubicBezTo>
                      <a:pt x="14" y="238"/>
                      <a:pt x="100" y="0"/>
                      <a:pt x="376" y="0"/>
                    </a:cubicBezTo>
                    <a:cubicBezTo>
                      <a:pt x="499" y="0"/>
                      <a:pt x="639" y="50"/>
                      <a:pt x="793" y="148"/>
                    </a:cubicBezTo>
                    <a:cubicBezTo>
                      <a:pt x="810" y="158"/>
                      <a:pt x="821" y="176"/>
                      <a:pt x="825" y="195"/>
                    </a:cubicBezTo>
                    <a:cubicBezTo>
                      <a:pt x="829" y="215"/>
                      <a:pt x="825" y="235"/>
                      <a:pt x="813" y="252"/>
                    </a:cubicBezTo>
                    <a:cubicBezTo>
                      <a:pt x="807" y="261"/>
                      <a:pt x="657" y="466"/>
                      <a:pt x="400" y="466"/>
                    </a:cubicBezTo>
                    <a:close/>
                    <a:moveTo>
                      <a:pt x="175" y="249"/>
                    </a:moveTo>
                    <a:lnTo>
                      <a:pt x="175" y="249"/>
                    </a:lnTo>
                    <a:cubicBezTo>
                      <a:pt x="252" y="296"/>
                      <a:pt x="327" y="320"/>
                      <a:pt x="400" y="320"/>
                    </a:cubicBezTo>
                    <a:cubicBezTo>
                      <a:pt x="506" y="320"/>
                      <a:pt x="587" y="269"/>
                      <a:pt x="637" y="226"/>
                    </a:cubicBezTo>
                    <a:cubicBezTo>
                      <a:pt x="539" y="173"/>
                      <a:pt x="451" y="146"/>
                      <a:pt x="376" y="146"/>
                    </a:cubicBezTo>
                    <a:cubicBezTo>
                      <a:pt x="268" y="146"/>
                      <a:pt x="206" y="205"/>
                      <a:pt x="175" y="2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146"/>
              <p:cNvSpPr>
                <a:spLocks noEditPoints="1"/>
              </p:cNvSpPr>
              <p:nvPr/>
            </p:nvSpPr>
            <p:spPr bwMode="auto">
              <a:xfrm>
                <a:off x="6690663" y="3817114"/>
                <a:ext cx="232975" cy="232975"/>
              </a:xfrm>
              <a:custGeom>
                <a:avLst/>
                <a:gdLst>
                  <a:gd name="T0" fmla="*/ 789 w 1578"/>
                  <a:gd name="T1" fmla="*/ 1578 h 1578"/>
                  <a:gd name="T2" fmla="*/ 0 w 1578"/>
                  <a:gd name="T3" fmla="*/ 789 h 1578"/>
                  <a:gd name="T4" fmla="*/ 789 w 1578"/>
                  <a:gd name="T5" fmla="*/ 0 h 1578"/>
                  <a:gd name="T6" fmla="*/ 1578 w 1578"/>
                  <a:gd name="T7" fmla="*/ 789 h 1578"/>
                  <a:gd name="T8" fmla="*/ 789 w 1578"/>
                  <a:gd name="T9" fmla="*/ 1578 h 1578"/>
                  <a:gd name="T10" fmla="*/ 789 w 1578"/>
                  <a:gd name="T11" fmla="*/ 147 h 1578"/>
                  <a:gd name="T12" fmla="*/ 789 w 1578"/>
                  <a:gd name="T13" fmla="*/ 147 h 1578"/>
                  <a:gd name="T14" fmla="*/ 147 w 1578"/>
                  <a:gd name="T15" fmla="*/ 789 h 1578"/>
                  <a:gd name="T16" fmla="*/ 789 w 1578"/>
                  <a:gd name="T17" fmla="*/ 1431 h 1578"/>
                  <a:gd name="T18" fmla="*/ 1432 w 1578"/>
                  <a:gd name="T19" fmla="*/ 789 h 1578"/>
                  <a:gd name="T20" fmla="*/ 789 w 1578"/>
                  <a:gd name="T21" fmla="*/ 147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8" h="1578">
                    <a:moveTo>
                      <a:pt x="789" y="1578"/>
                    </a:moveTo>
                    <a:cubicBezTo>
                      <a:pt x="354" y="1578"/>
                      <a:pt x="0" y="1224"/>
                      <a:pt x="0" y="789"/>
                    </a:cubicBezTo>
                    <a:cubicBezTo>
                      <a:pt x="0" y="354"/>
                      <a:pt x="354" y="0"/>
                      <a:pt x="789" y="0"/>
                    </a:cubicBezTo>
                    <a:cubicBezTo>
                      <a:pt x="1224" y="0"/>
                      <a:pt x="1578" y="354"/>
                      <a:pt x="1578" y="789"/>
                    </a:cubicBezTo>
                    <a:cubicBezTo>
                      <a:pt x="1578" y="1224"/>
                      <a:pt x="1224" y="1578"/>
                      <a:pt x="789" y="1578"/>
                    </a:cubicBezTo>
                    <a:close/>
                    <a:moveTo>
                      <a:pt x="789" y="147"/>
                    </a:moveTo>
                    <a:lnTo>
                      <a:pt x="789" y="147"/>
                    </a:lnTo>
                    <a:cubicBezTo>
                      <a:pt x="435" y="147"/>
                      <a:pt x="147" y="435"/>
                      <a:pt x="147" y="789"/>
                    </a:cubicBezTo>
                    <a:cubicBezTo>
                      <a:pt x="147" y="1143"/>
                      <a:pt x="435" y="1431"/>
                      <a:pt x="789" y="1431"/>
                    </a:cubicBezTo>
                    <a:cubicBezTo>
                      <a:pt x="1143" y="1431"/>
                      <a:pt x="1432" y="1143"/>
                      <a:pt x="1432" y="789"/>
                    </a:cubicBezTo>
                    <a:cubicBezTo>
                      <a:pt x="1432" y="435"/>
                      <a:pt x="1143" y="147"/>
                      <a:pt x="78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47"/>
              <p:cNvSpPr>
                <a:spLocks/>
              </p:cNvSpPr>
              <p:nvPr/>
            </p:nvSpPr>
            <p:spPr bwMode="auto">
              <a:xfrm>
                <a:off x="6731661" y="3857461"/>
                <a:ext cx="143169" cy="138613"/>
              </a:xfrm>
              <a:custGeom>
                <a:avLst/>
                <a:gdLst>
                  <a:gd name="T0" fmla="*/ 246 w 967"/>
                  <a:gd name="T1" fmla="*/ 935 h 935"/>
                  <a:gd name="T2" fmla="*/ 202 w 967"/>
                  <a:gd name="T3" fmla="*/ 920 h 935"/>
                  <a:gd name="T4" fmla="*/ 0 w 967"/>
                  <a:gd name="T5" fmla="*/ 512 h 935"/>
                  <a:gd name="T6" fmla="*/ 512 w 967"/>
                  <a:gd name="T7" fmla="*/ 0 h 935"/>
                  <a:gd name="T8" fmla="*/ 945 w 967"/>
                  <a:gd name="T9" fmla="*/ 239 h 935"/>
                  <a:gd name="T10" fmla="*/ 923 w 967"/>
                  <a:gd name="T11" fmla="*/ 340 h 935"/>
                  <a:gd name="T12" fmla="*/ 822 w 967"/>
                  <a:gd name="T13" fmla="*/ 317 h 935"/>
                  <a:gd name="T14" fmla="*/ 512 w 967"/>
                  <a:gd name="T15" fmla="*/ 146 h 935"/>
                  <a:gd name="T16" fmla="*/ 146 w 967"/>
                  <a:gd name="T17" fmla="*/ 512 h 935"/>
                  <a:gd name="T18" fmla="*/ 291 w 967"/>
                  <a:gd name="T19" fmla="*/ 803 h 935"/>
                  <a:gd name="T20" fmla="*/ 305 w 967"/>
                  <a:gd name="T21" fmla="*/ 906 h 935"/>
                  <a:gd name="T22" fmla="*/ 246 w 967"/>
                  <a:gd name="T23" fmla="*/ 93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7" h="935">
                    <a:moveTo>
                      <a:pt x="246" y="935"/>
                    </a:moveTo>
                    <a:cubicBezTo>
                      <a:pt x="231" y="935"/>
                      <a:pt x="215" y="930"/>
                      <a:pt x="202" y="920"/>
                    </a:cubicBezTo>
                    <a:cubicBezTo>
                      <a:pt x="74" y="822"/>
                      <a:pt x="0" y="673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689" y="0"/>
                      <a:pt x="851" y="89"/>
                      <a:pt x="945" y="239"/>
                    </a:cubicBezTo>
                    <a:cubicBezTo>
                      <a:pt x="967" y="273"/>
                      <a:pt x="957" y="318"/>
                      <a:pt x="923" y="340"/>
                    </a:cubicBezTo>
                    <a:cubicBezTo>
                      <a:pt x="888" y="362"/>
                      <a:pt x="843" y="351"/>
                      <a:pt x="822" y="317"/>
                    </a:cubicBezTo>
                    <a:cubicBezTo>
                      <a:pt x="754" y="210"/>
                      <a:pt x="638" y="146"/>
                      <a:pt x="512" y="146"/>
                    </a:cubicBezTo>
                    <a:cubicBezTo>
                      <a:pt x="311" y="146"/>
                      <a:pt x="146" y="310"/>
                      <a:pt x="146" y="512"/>
                    </a:cubicBezTo>
                    <a:cubicBezTo>
                      <a:pt x="146" y="627"/>
                      <a:pt x="199" y="733"/>
                      <a:pt x="291" y="803"/>
                    </a:cubicBezTo>
                    <a:cubicBezTo>
                      <a:pt x="323" y="828"/>
                      <a:pt x="329" y="874"/>
                      <a:pt x="305" y="906"/>
                    </a:cubicBezTo>
                    <a:cubicBezTo>
                      <a:pt x="290" y="925"/>
                      <a:pt x="268" y="935"/>
                      <a:pt x="246" y="93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148"/>
              <p:cNvSpPr>
                <a:spLocks/>
              </p:cNvSpPr>
              <p:nvPr/>
            </p:nvSpPr>
            <p:spPr bwMode="auto">
              <a:xfrm>
                <a:off x="6628189" y="3767655"/>
                <a:ext cx="368334" cy="338399"/>
              </a:xfrm>
              <a:custGeom>
                <a:avLst/>
                <a:gdLst>
                  <a:gd name="T0" fmla="*/ 306 w 2495"/>
                  <a:gd name="T1" fmla="*/ 2286 h 2286"/>
                  <a:gd name="T2" fmla="*/ 161 w 2495"/>
                  <a:gd name="T3" fmla="*/ 2231 h 2286"/>
                  <a:gd name="T4" fmla="*/ 527 w 2495"/>
                  <a:gd name="T5" fmla="*/ 1379 h 2286"/>
                  <a:gd name="T6" fmla="*/ 630 w 2495"/>
                  <a:gd name="T7" fmla="*/ 1371 h 2286"/>
                  <a:gd name="T8" fmla="*/ 639 w 2495"/>
                  <a:gd name="T9" fmla="*/ 1474 h 2286"/>
                  <a:gd name="T10" fmla="*/ 269 w 2495"/>
                  <a:gd name="T11" fmla="*/ 2132 h 2286"/>
                  <a:gd name="T12" fmla="*/ 657 w 2495"/>
                  <a:gd name="T13" fmla="*/ 2009 h 2286"/>
                  <a:gd name="T14" fmla="*/ 1467 w 2495"/>
                  <a:gd name="T15" fmla="*/ 1398 h 2286"/>
                  <a:gd name="T16" fmla="*/ 2143 w 2495"/>
                  <a:gd name="T17" fmla="*/ 641 h 2286"/>
                  <a:gd name="T18" fmla="*/ 2297 w 2495"/>
                  <a:gd name="T19" fmla="*/ 265 h 2286"/>
                  <a:gd name="T20" fmla="*/ 1618 w 2495"/>
                  <a:gd name="T21" fmla="*/ 575 h 2286"/>
                  <a:gd name="T22" fmla="*/ 1516 w 2495"/>
                  <a:gd name="T23" fmla="*/ 557 h 2286"/>
                  <a:gd name="T24" fmla="*/ 1533 w 2495"/>
                  <a:gd name="T25" fmla="*/ 455 h 2286"/>
                  <a:gd name="T26" fmla="*/ 2405 w 2495"/>
                  <a:gd name="T27" fmla="*/ 166 h 2286"/>
                  <a:gd name="T28" fmla="*/ 2264 w 2495"/>
                  <a:gd name="T29" fmla="*/ 723 h 2286"/>
                  <a:gd name="T30" fmla="*/ 1566 w 2495"/>
                  <a:gd name="T31" fmla="*/ 1505 h 2286"/>
                  <a:gd name="T32" fmla="*/ 306 w 2495"/>
                  <a:gd name="T33" fmla="*/ 2286 h 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5" h="2286">
                    <a:moveTo>
                      <a:pt x="306" y="2286"/>
                    </a:moveTo>
                    <a:cubicBezTo>
                      <a:pt x="246" y="2286"/>
                      <a:pt x="196" y="2269"/>
                      <a:pt x="161" y="2231"/>
                    </a:cubicBezTo>
                    <a:cubicBezTo>
                      <a:pt x="0" y="2055"/>
                      <a:pt x="321" y="1622"/>
                      <a:pt x="527" y="1379"/>
                    </a:cubicBezTo>
                    <a:cubicBezTo>
                      <a:pt x="553" y="1349"/>
                      <a:pt x="600" y="1345"/>
                      <a:pt x="630" y="1371"/>
                    </a:cubicBezTo>
                    <a:cubicBezTo>
                      <a:pt x="661" y="1397"/>
                      <a:pt x="665" y="1443"/>
                      <a:pt x="639" y="1474"/>
                    </a:cubicBezTo>
                    <a:cubicBezTo>
                      <a:pt x="289" y="1887"/>
                      <a:pt x="238" y="2098"/>
                      <a:pt x="269" y="2132"/>
                    </a:cubicBezTo>
                    <a:cubicBezTo>
                      <a:pt x="284" y="2148"/>
                      <a:pt x="387" y="2160"/>
                      <a:pt x="657" y="2009"/>
                    </a:cubicBezTo>
                    <a:cubicBezTo>
                      <a:pt x="898" y="1874"/>
                      <a:pt x="1186" y="1657"/>
                      <a:pt x="1467" y="1398"/>
                    </a:cubicBezTo>
                    <a:cubicBezTo>
                      <a:pt x="1748" y="1139"/>
                      <a:pt x="1988" y="870"/>
                      <a:pt x="2143" y="641"/>
                    </a:cubicBezTo>
                    <a:cubicBezTo>
                      <a:pt x="2316" y="385"/>
                      <a:pt x="2312" y="281"/>
                      <a:pt x="2297" y="265"/>
                    </a:cubicBezTo>
                    <a:cubicBezTo>
                      <a:pt x="2267" y="232"/>
                      <a:pt x="2054" y="264"/>
                      <a:pt x="1618" y="575"/>
                    </a:cubicBezTo>
                    <a:cubicBezTo>
                      <a:pt x="1585" y="598"/>
                      <a:pt x="1539" y="590"/>
                      <a:pt x="1516" y="557"/>
                    </a:cubicBezTo>
                    <a:cubicBezTo>
                      <a:pt x="1492" y="525"/>
                      <a:pt x="1500" y="479"/>
                      <a:pt x="1533" y="455"/>
                    </a:cubicBezTo>
                    <a:cubicBezTo>
                      <a:pt x="1847" y="232"/>
                      <a:pt x="2253" y="0"/>
                      <a:pt x="2405" y="166"/>
                    </a:cubicBezTo>
                    <a:cubicBezTo>
                      <a:pt x="2495" y="263"/>
                      <a:pt x="2448" y="451"/>
                      <a:pt x="2264" y="723"/>
                    </a:cubicBezTo>
                    <a:cubicBezTo>
                      <a:pt x="2103" y="961"/>
                      <a:pt x="1855" y="1239"/>
                      <a:pt x="1566" y="1505"/>
                    </a:cubicBezTo>
                    <a:cubicBezTo>
                      <a:pt x="1239" y="1806"/>
                      <a:pt x="626" y="2286"/>
                      <a:pt x="306" y="228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772858" y="4150630"/>
              <a:ext cx="1578761" cy="963786"/>
              <a:chOff x="6321027" y="3562013"/>
              <a:chExt cx="1578761" cy="963786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6321027" y="4334473"/>
                <a:ext cx="78092" cy="191326"/>
                <a:chOff x="6321027" y="4334473"/>
                <a:chExt cx="78092" cy="191326"/>
              </a:xfrm>
            </p:grpSpPr>
            <p:sp>
              <p:nvSpPr>
                <p:cNvPr id="136" name="Freeform 149"/>
                <p:cNvSpPr>
                  <a:spLocks/>
                </p:cNvSpPr>
                <p:nvPr/>
              </p:nvSpPr>
              <p:spPr bwMode="auto">
                <a:xfrm>
                  <a:off x="6329487" y="4470484"/>
                  <a:ext cx="69632" cy="55315"/>
                </a:xfrm>
                <a:custGeom>
                  <a:avLst/>
                  <a:gdLst>
                    <a:gd name="T0" fmla="*/ 129 w 471"/>
                    <a:gd name="T1" fmla="*/ 225 h 372"/>
                    <a:gd name="T2" fmla="*/ 154 w 471"/>
                    <a:gd name="T3" fmla="*/ 356 h 372"/>
                    <a:gd name="T4" fmla="*/ 67 w 471"/>
                    <a:gd name="T5" fmla="*/ 372 h 372"/>
                    <a:gd name="T6" fmla="*/ 0 w 471"/>
                    <a:gd name="T7" fmla="*/ 16 h 372"/>
                    <a:gd name="T8" fmla="*/ 87 w 471"/>
                    <a:gd name="T9" fmla="*/ 0 h 372"/>
                    <a:gd name="T10" fmla="*/ 112 w 471"/>
                    <a:gd name="T11" fmla="*/ 131 h 372"/>
                    <a:gd name="T12" fmla="*/ 454 w 471"/>
                    <a:gd name="T13" fmla="*/ 67 h 372"/>
                    <a:gd name="T14" fmla="*/ 471 w 471"/>
                    <a:gd name="T15" fmla="*/ 161 h 372"/>
                    <a:gd name="T16" fmla="*/ 129 w 471"/>
                    <a:gd name="T17" fmla="*/ 225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1" h="372">
                      <a:moveTo>
                        <a:pt x="129" y="225"/>
                      </a:moveTo>
                      <a:lnTo>
                        <a:pt x="154" y="356"/>
                      </a:lnTo>
                      <a:lnTo>
                        <a:pt x="67" y="372"/>
                      </a:lnTo>
                      <a:lnTo>
                        <a:pt x="0" y="16"/>
                      </a:lnTo>
                      <a:lnTo>
                        <a:pt x="87" y="0"/>
                      </a:lnTo>
                      <a:lnTo>
                        <a:pt x="112" y="131"/>
                      </a:lnTo>
                      <a:lnTo>
                        <a:pt x="454" y="67"/>
                      </a:lnTo>
                      <a:lnTo>
                        <a:pt x="471" y="161"/>
                      </a:lnTo>
                      <a:lnTo>
                        <a:pt x="129" y="22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Freeform 150"/>
                <p:cNvSpPr>
                  <a:spLocks/>
                </p:cNvSpPr>
                <p:nvPr/>
              </p:nvSpPr>
              <p:spPr bwMode="auto">
                <a:xfrm>
                  <a:off x="6322329" y="4397598"/>
                  <a:ext cx="69632" cy="60521"/>
                </a:xfrm>
                <a:custGeom>
                  <a:avLst/>
                  <a:gdLst>
                    <a:gd name="T0" fmla="*/ 37 w 471"/>
                    <a:gd name="T1" fmla="*/ 410 h 410"/>
                    <a:gd name="T2" fmla="*/ 27 w 471"/>
                    <a:gd name="T3" fmla="*/ 315 h 410"/>
                    <a:gd name="T4" fmla="*/ 199 w 471"/>
                    <a:gd name="T5" fmla="*/ 298 h 410"/>
                    <a:gd name="T6" fmla="*/ 182 w 471"/>
                    <a:gd name="T7" fmla="*/ 121 h 410"/>
                    <a:gd name="T8" fmla="*/ 10 w 471"/>
                    <a:gd name="T9" fmla="*/ 138 h 410"/>
                    <a:gd name="T10" fmla="*/ 0 w 471"/>
                    <a:gd name="T11" fmla="*/ 43 h 410"/>
                    <a:gd name="T12" fmla="*/ 435 w 471"/>
                    <a:gd name="T13" fmla="*/ 0 h 410"/>
                    <a:gd name="T14" fmla="*/ 444 w 471"/>
                    <a:gd name="T15" fmla="*/ 96 h 410"/>
                    <a:gd name="T16" fmla="*/ 270 w 471"/>
                    <a:gd name="T17" fmla="*/ 113 h 410"/>
                    <a:gd name="T18" fmla="*/ 287 w 471"/>
                    <a:gd name="T19" fmla="*/ 289 h 410"/>
                    <a:gd name="T20" fmla="*/ 462 w 471"/>
                    <a:gd name="T21" fmla="*/ 272 h 410"/>
                    <a:gd name="T22" fmla="*/ 471 w 471"/>
                    <a:gd name="T23" fmla="*/ 367 h 410"/>
                    <a:gd name="T24" fmla="*/ 37 w 471"/>
                    <a:gd name="T25" fmla="*/ 410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1" h="410">
                      <a:moveTo>
                        <a:pt x="37" y="410"/>
                      </a:moveTo>
                      <a:lnTo>
                        <a:pt x="27" y="315"/>
                      </a:lnTo>
                      <a:lnTo>
                        <a:pt x="199" y="298"/>
                      </a:lnTo>
                      <a:lnTo>
                        <a:pt x="182" y="121"/>
                      </a:lnTo>
                      <a:lnTo>
                        <a:pt x="10" y="138"/>
                      </a:lnTo>
                      <a:lnTo>
                        <a:pt x="0" y="43"/>
                      </a:lnTo>
                      <a:lnTo>
                        <a:pt x="435" y="0"/>
                      </a:lnTo>
                      <a:lnTo>
                        <a:pt x="444" y="96"/>
                      </a:lnTo>
                      <a:lnTo>
                        <a:pt x="270" y="113"/>
                      </a:lnTo>
                      <a:lnTo>
                        <a:pt x="287" y="289"/>
                      </a:lnTo>
                      <a:lnTo>
                        <a:pt x="462" y="272"/>
                      </a:lnTo>
                      <a:lnTo>
                        <a:pt x="471" y="367"/>
                      </a:lnTo>
                      <a:lnTo>
                        <a:pt x="37" y="41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Freeform 151"/>
                <p:cNvSpPr>
                  <a:spLocks/>
                </p:cNvSpPr>
                <p:nvPr/>
              </p:nvSpPr>
              <p:spPr bwMode="auto">
                <a:xfrm>
                  <a:off x="6321027" y="4334473"/>
                  <a:ext cx="65077" cy="49458"/>
                </a:xfrm>
                <a:custGeom>
                  <a:avLst/>
                  <a:gdLst>
                    <a:gd name="T0" fmla="*/ 4 w 440"/>
                    <a:gd name="T1" fmla="*/ 336 h 336"/>
                    <a:gd name="T2" fmla="*/ 0 w 440"/>
                    <a:gd name="T3" fmla="*/ 8 h 336"/>
                    <a:gd name="T4" fmla="*/ 86 w 440"/>
                    <a:gd name="T5" fmla="*/ 7 h 336"/>
                    <a:gd name="T6" fmla="*/ 88 w 440"/>
                    <a:gd name="T7" fmla="*/ 241 h 336"/>
                    <a:gd name="T8" fmla="*/ 177 w 440"/>
                    <a:gd name="T9" fmla="*/ 240 h 336"/>
                    <a:gd name="T10" fmla="*/ 175 w 440"/>
                    <a:gd name="T11" fmla="*/ 34 h 336"/>
                    <a:gd name="T12" fmla="*/ 260 w 440"/>
                    <a:gd name="T13" fmla="*/ 33 h 336"/>
                    <a:gd name="T14" fmla="*/ 262 w 440"/>
                    <a:gd name="T15" fmla="*/ 239 h 336"/>
                    <a:gd name="T16" fmla="*/ 354 w 440"/>
                    <a:gd name="T17" fmla="*/ 238 h 336"/>
                    <a:gd name="T18" fmla="*/ 351 w 440"/>
                    <a:gd name="T19" fmla="*/ 1 h 336"/>
                    <a:gd name="T20" fmla="*/ 437 w 440"/>
                    <a:gd name="T21" fmla="*/ 0 h 336"/>
                    <a:gd name="T22" fmla="*/ 440 w 440"/>
                    <a:gd name="T23" fmla="*/ 332 h 336"/>
                    <a:gd name="T24" fmla="*/ 4 w 440"/>
                    <a:gd name="T25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0" h="336">
                      <a:moveTo>
                        <a:pt x="4" y="336"/>
                      </a:moveTo>
                      <a:lnTo>
                        <a:pt x="0" y="8"/>
                      </a:lnTo>
                      <a:lnTo>
                        <a:pt x="86" y="7"/>
                      </a:lnTo>
                      <a:lnTo>
                        <a:pt x="88" y="241"/>
                      </a:lnTo>
                      <a:lnTo>
                        <a:pt x="177" y="240"/>
                      </a:lnTo>
                      <a:lnTo>
                        <a:pt x="175" y="34"/>
                      </a:lnTo>
                      <a:lnTo>
                        <a:pt x="260" y="33"/>
                      </a:lnTo>
                      <a:lnTo>
                        <a:pt x="262" y="239"/>
                      </a:lnTo>
                      <a:lnTo>
                        <a:pt x="354" y="238"/>
                      </a:lnTo>
                      <a:lnTo>
                        <a:pt x="351" y="1"/>
                      </a:lnTo>
                      <a:lnTo>
                        <a:pt x="437" y="0"/>
                      </a:lnTo>
                      <a:lnTo>
                        <a:pt x="440" y="332"/>
                      </a:lnTo>
                      <a:lnTo>
                        <a:pt x="4" y="33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6322979" y="4042930"/>
                <a:ext cx="121043" cy="253148"/>
                <a:chOff x="6322979" y="4042930"/>
                <a:chExt cx="121043" cy="253148"/>
              </a:xfrm>
            </p:grpSpPr>
            <p:sp>
              <p:nvSpPr>
                <p:cNvPr id="132" name="Freeform 152"/>
                <p:cNvSpPr>
                  <a:spLocks/>
                </p:cNvSpPr>
                <p:nvPr/>
              </p:nvSpPr>
              <p:spPr bwMode="auto">
                <a:xfrm>
                  <a:off x="6322979" y="4223843"/>
                  <a:ext cx="72235" cy="72235"/>
                </a:xfrm>
                <a:custGeom>
                  <a:avLst/>
                  <a:gdLst>
                    <a:gd name="T0" fmla="*/ 0 w 487"/>
                    <a:gd name="T1" fmla="*/ 433 h 487"/>
                    <a:gd name="T2" fmla="*/ 13 w 487"/>
                    <a:gd name="T3" fmla="*/ 331 h 487"/>
                    <a:gd name="T4" fmla="*/ 210 w 487"/>
                    <a:gd name="T5" fmla="*/ 239 h 487"/>
                    <a:gd name="T6" fmla="*/ 41 w 487"/>
                    <a:gd name="T7" fmla="*/ 103 h 487"/>
                    <a:gd name="T8" fmla="*/ 54 w 487"/>
                    <a:gd name="T9" fmla="*/ 0 h 487"/>
                    <a:gd name="T10" fmla="*/ 487 w 487"/>
                    <a:gd name="T11" fmla="*/ 54 h 487"/>
                    <a:gd name="T12" fmla="*/ 475 w 487"/>
                    <a:gd name="T13" fmla="*/ 148 h 487"/>
                    <a:gd name="T14" fmla="*/ 193 w 487"/>
                    <a:gd name="T15" fmla="*/ 113 h 487"/>
                    <a:gd name="T16" fmla="*/ 363 w 487"/>
                    <a:gd name="T17" fmla="*/ 257 h 487"/>
                    <a:gd name="T18" fmla="*/ 362 w 487"/>
                    <a:gd name="T19" fmla="*/ 260 h 487"/>
                    <a:gd name="T20" fmla="*/ 164 w 487"/>
                    <a:gd name="T21" fmla="*/ 358 h 487"/>
                    <a:gd name="T22" fmla="*/ 445 w 487"/>
                    <a:gd name="T23" fmla="*/ 393 h 487"/>
                    <a:gd name="T24" fmla="*/ 434 w 487"/>
                    <a:gd name="T25" fmla="*/ 487 h 487"/>
                    <a:gd name="T26" fmla="*/ 0 w 487"/>
                    <a:gd name="T27" fmla="*/ 433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7" h="487">
                      <a:moveTo>
                        <a:pt x="0" y="433"/>
                      </a:moveTo>
                      <a:lnTo>
                        <a:pt x="13" y="331"/>
                      </a:lnTo>
                      <a:lnTo>
                        <a:pt x="210" y="239"/>
                      </a:lnTo>
                      <a:lnTo>
                        <a:pt x="41" y="103"/>
                      </a:lnTo>
                      <a:lnTo>
                        <a:pt x="54" y="0"/>
                      </a:lnTo>
                      <a:lnTo>
                        <a:pt x="487" y="54"/>
                      </a:lnTo>
                      <a:lnTo>
                        <a:pt x="475" y="148"/>
                      </a:lnTo>
                      <a:lnTo>
                        <a:pt x="193" y="113"/>
                      </a:lnTo>
                      <a:lnTo>
                        <a:pt x="363" y="257"/>
                      </a:lnTo>
                      <a:lnTo>
                        <a:pt x="362" y="260"/>
                      </a:lnTo>
                      <a:lnTo>
                        <a:pt x="164" y="358"/>
                      </a:lnTo>
                      <a:lnTo>
                        <a:pt x="445" y="393"/>
                      </a:lnTo>
                      <a:lnTo>
                        <a:pt x="434" y="487"/>
                      </a:lnTo>
                      <a:lnTo>
                        <a:pt x="0" y="43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Freeform 153"/>
                <p:cNvSpPr>
                  <a:spLocks noEditPoints="1"/>
                </p:cNvSpPr>
                <p:nvPr/>
              </p:nvSpPr>
              <p:spPr bwMode="auto">
                <a:xfrm>
                  <a:off x="6339249" y="4156814"/>
                  <a:ext cx="72235" cy="67029"/>
                </a:xfrm>
                <a:custGeom>
                  <a:avLst/>
                  <a:gdLst>
                    <a:gd name="T0" fmla="*/ 0 w 490"/>
                    <a:gd name="T1" fmla="*/ 171 h 451"/>
                    <a:gd name="T2" fmla="*/ 20 w 490"/>
                    <a:gd name="T3" fmla="*/ 85 h 451"/>
                    <a:gd name="T4" fmla="*/ 490 w 490"/>
                    <a:gd name="T5" fmla="*/ 0 h 451"/>
                    <a:gd name="T6" fmla="*/ 468 w 490"/>
                    <a:gd name="T7" fmla="*/ 98 h 451"/>
                    <a:gd name="T8" fmla="*/ 364 w 490"/>
                    <a:gd name="T9" fmla="*/ 115 h 451"/>
                    <a:gd name="T10" fmla="*/ 322 w 490"/>
                    <a:gd name="T11" fmla="*/ 295 h 451"/>
                    <a:gd name="T12" fmla="*/ 409 w 490"/>
                    <a:gd name="T13" fmla="*/ 356 h 451"/>
                    <a:gd name="T14" fmla="*/ 387 w 490"/>
                    <a:gd name="T15" fmla="*/ 451 h 451"/>
                    <a:gd name="T16" fmla="*/ 0 w 490"/>
                    <a:gd name="T17" fmla="*/ 171 h 451"/>
                    <a:gd name="T18" fmla="*/ 273 w 490"/>
                    <a:gd name="T19" fmla="*/ 130 h 451"/>
                    <a:gd name="T20" fmla="*/ 273 w 490"/>
                    <a:gd name="T21" fmla="*/ 130 h 451"/>
                    <a:gd name="T22" fmla="*/ 122 w 490"/>
                    <a:gd name="T23" fmla="*/ 155 h 451"/>
                    <a:gd name="T24" fmla="*/ 247 w 490"/>
                    <a:gd name="T25" fmla="*/ 243 h 451"/>
                    <a:gd name="T26" fmla="*/ 273 w 490"/>
                    <a:gd name="T27" fmla="*/ 13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0" h="451">
                      <a:moveTo>
                        <a:pt x="0" y="171"/>
                      </a:moveTo>
                      <a:lnTo>
                        <a:pt x="20" y="85"/>
                      </a:lnTo>
                      <a:lnTo>
                        <a:pt x="490" y="0"/>
                      </a:lnTo>
                      <a:lnTo>
                        <a:pt x="468" y="98"/>
                      </a:lnTo>
                      <a:lnTo>
                        <a:pt x="364" y="115"/>
                      </a:lnTo>
                      <a:lnTo>
                        <a:pt x="322" y="295"/>
                      </a:lnTo>
                      <a:lnTo>
                        <a:pt x="409" y="356"/>
                      </a:lnTo>
                      <a:lnTo>
                        <a:pt x="387" y="451"/>
                      </a:lnTo>
                      <a:lnTo>
                        <a:pt x="0" y="171"/>
                      </a:lnTo>
                      <a:close/>
                      <a:moveTo>
                        <a:pt x="273" y="130"/>
                      </a:moveTo>
                      <a:lnTo>
                        <a:pt x="273" y="130"/>
                      </a:lnTo>
                      <a:lnTo>
                        <a:pt x="122" y="155"/>
                      </a:lnTo>
                      <a:lnTo>
                        <a:pt x="247" y="243"/>
                      </a:lnTo>
                      <a:lnTo>
                        <a:pt x="273" y="13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Freeform 154"/>
                <p:cNvSpPr>
                  <a:spLocks/>
                </p:cNvSpPr>
                <p:nvPr/>
              </p:nvSpPr>
              <p:spPr bwMode="auto">
                <a:xfrm>
                  <a:off x="6353565" y="4115816"/>
                  <a:ext cx="65727" cy="31888"/>
                </a:xfrm>
                <a:custGeom>
                  <a:avLst/>
                  <a:gdLst>
                    <a:gd name="T0" fmla="*/ 0 w 445"/>
                    <a:gd name="T1" fmla="*/ 92 h 219"/>
                    <a:gd name="T2" fmla="*/ 28 w 445"/>
                    <a:gd name="T3" fmla="*/ 0 h 219"/>
                    <a:gd name="T4" fmla="*/ 445 w 445"/>
                    <a:gd name="T5" fmla="*/ 128 h 219"/>
                    <a:gd name="T6" fmla="*/ 417 w 445"/>
                    <a:gd name="T7" fmla="*/ 219 h 219"/>
                    <a:gd name="T8" fmla="*/ 0 w 445"/>
                    <a:gd name="T9" fmla="*/ 92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" h="219">
                      <a:moveTo>
                        <a:pt x="0" y="92"/>
                      </a:moveTo>
                      <a:lnTo>
                        <a:pt x="28" y="0"/>
                      </a:lnTo>
                      <a:lnTo>
                        <a:pt x="445" y="128"/>
                      </a:lnTo>
                      <a:lnTo>
                        <a:pt x="417" y="219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Freeform 155"/>
                <p:cNvSpPr>
                  <a:spLocks/>
                </p:cNvSpPr>
                <p:nvPr/>
              </p:nvSpPr>
              <p:spPr bwMode="auto">
                <a:xfrm>
                  <a:off x="6363327" y="4042930"/>
                  <a:ext cx="80695" cy="76791"/>
                </a:xfrm>
                <a:custGeom>
                  <a:avLst/>
                  <a:gdLst>
                    <a:gd name="T0" fmla="*/ 0 w 546"/>
                    <a:gd name="T1" fmla="*/ 363 h 519"/>
                    <a:gd name="T2" fmla="*/ 31 w 546"/>
                    <a:gd name="T3" fmla="*/ 280 h 519"/>
                    <a:gd name="T4" fmla="*/ 356 w 546"/>
                    <a:gd name="T5" fmla="*/ 185 h 519"/>
                    <a:gd name="T6" fmla="*/ 105 w 546"/>
                    <a:gd name="T7" fmla="*/ 89 h 519"/>
                    <a:gd name="T8" fmla="*/ 139 w 546"/>
                    <a:gd name="T9" fmla="*/ 0 h 519"/>
                    <a:gd name="T10" fmla="*/ 546 w 546"/>
                    <a:gd name="T11" fmla="*/ 156 h 519"/>
                    <a:gd name="T12" fmla="*/ 517 w 546"/>
                    <a:gd name="T13" fmla="*/ 233 h 519"/>
                    <a:gd name="T14" fmla="*/ 182 w 546"/>
                    <a:gd name="T15" fmla="*/ 331 h 519"/>
                    <a:gd name="T16" fmla="*/ 441 w 546"/>
                    <a:gd name="T17" fmla="*/ 430 h 519"/>
                    <a:gd name="T18" fmla="*/ 407 w 546"/>
                    <a:gd name="T19" fmla="*/ 519 h 519"/>
                    <a:gd name="T20" fmla="*/ 0 w 546"/>
                    <a:gd name="T21" fmla="*/ 36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19">
                      <a:moveTo>
                        <a:pt x="0" y="363"/>
                      </a:moveTo>
                      <a:lnTo>
                        <a:pt x="31" y="280"/>
                      </a:lnTo>
                      <a:lnTo>
                        <a:pt x="356" y="185"/>
                      </a:lnTo>
                      <a:lnTo>
                        <a:pt x="105" y="89"/>
                      </a:lnTo>
                      <a:lnTo>
                        <a:pt x="139" y="0"/>
                      </a:lnTo>
                      <a:lnTo>
                        <a:pt x="546" y="156"/>
                      </a:lnTo>
                      <a:lnTo>
                        <a:pt x="517" y="233"/>
                      </a:lnTo>
                      <a:lnTo>
                        <a:pt x="182" y="331"/>
                      </a:lnTo>
                      <a:lnTo>
                        <a:pt x="441" y="430"/>
                      </a:lnTo>
                      <a:lnTo>
                        <a:pt x="407" y="51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404325" y="3608868"/>
                <a:ext cx="464648" cy="420395"/>
                <a:chOff x="6404325" y="3608868"/>
                <a:chExt cx="464648" cy="420395"/>
              </a:xfrm>
            </p:grpSpPr>
            <p:sp>
              <p:nvSpPr>
                <p:cNvPr id="123" name="Freeform 156"/>
                <p:cNvSpPr>
                  <a:spLocks noEditPoints="1"/>
                </p:cNvSpPr>
                <p:nvPr/>
              </p:nvSpPr>
              <p:spPr bwMode="auto">
                <a:xfrm>
                  <a:off x="6404325" y="3957679"/>
                  <a:ext cx="83298" cy="71584"/>
                </a:xfrm>
                <a:custGeom>
                  <a:avLst/>
                  <a:gdLst>
                    <a:gd name="T0" fmla="*/ 0 w 564"/>
                    <a:gd name="T1" fmla="*/ 275 h 484"/>
                    <a:gd name="T2" fmla="*/ 95 w 564"/>
                    <a:gd name="T3" fmla="*/ 100 h 484"/>
                    <a:gd name="T4" fmla="*/ 195 w 564"/>
                    <a:gd name="T5" fmla="*/ 10 h 484"/>
                    <a:gd name="T6" fmla="*/ 301 w 564"/>
                    <a:gd name="T7" fmla="*/ 24 h 484"/>
                    <a:gd name="T8" fmla="*/ 302 w 564"/>
                    <a:gd name="T9" fmla="*/ 25 h 484"/>
                    <a:gd name="T10" fmla="*/ 365 w 564"/>
                    <a:gd name="T11" fmla="*/ 89 h 484"/>
                    <a:gd name="T12" fmla="*/ 376 w 564"/>
                    <a:gd name="T13" fmla="*/ 172 h 484"/>
                    <a:gd name="T14" fmla="*/ 564 w 564"/>
                    <a:gd name="T15" fmla="*/ 153 h 484"/>
                    <a:gd name="T16" fmla="*/ 510 w 564"/>
                    <a:gd name="T17" fmla="*/ 251 h 484"/>
                    <a:gd name="T18" fmla="*/ 343 w 564"/>
                    <a:gd name="T19" fmla="*/ 267 h 484"/>
                    <a:gd name="T20" fmla="*/ 342 w 564"/>
                    <a:gd name="T21" fmla="*/ 268 h 484"/>
                    <a:gd name="T22" fmla="*/ 307 w 564"/>
                    <a:gd name="T23" fmla="*/ 333 h 484"/>
                    <a:gd name="T24" fmla="*/ 429 w 564"/>
                    <a:gd name="T25" fmla="*/ 400 h 484"/>
                    <a:gd name="T26" fmla="*/ 383 w 564"/>
                    <a:gd name="T27" fmla="*/ 484 h 484"/>
                    <a:gd name="T28" fmla="*/ 0 w 564"/>
                    <a:gd name="T29" fmla="*/ 275 h 484"/>
                    <a:gd name="T30" fmla="*/ 279 w 564"/>
                    <a:gd name="T31" fmla="*/ 207 h 484"/>
                    <a:gd name="T32" fmla="*/ 279 w 564"/>
                    <a:gd name="T33" fmla="*/ 207 h 484"/>
                    <a:gd name="T34" fmla="*/ 290 w 564"/>
                    <a:gd name="T35" fmla="*/ 151 h 484"/>
                    <a:gd name="T36" fmla="*/ 260 w 564"/>
                    <a:gd name="T37" fmla="*/ 113 h 484"/>
                    <a:gd name="T38" fmla="*/ 258 w 564"/>
                    <a:gd name="T39" fmla="*/ 112 h 484"/>
                    <a:gd name="T40" fmla="*/ 208 w 564"/>
                    <a:gd name="T41" fmla="*/ 107 h 484"/>
                    <a:gd name="T42" fmla="*/ 168 w 564"/>
                    <a:gd name="T43" fmla="*/ 149 h 484"/>
                    <a:gd name="T44" fmla="*/ 122 w 564"/>
                    <a:gd name="T45" fmla="*/ 233 h 484"/>
                    <a:gd name="T46" fmla="*/ 232 w 564"/>
                    <a:gd name="T47" fmla="*/ 292 h 484"/>
                    <a:gd name="T48" fmla="*/ 279 w 564"/>
                    <a:gd name="T49" fmla="*/ 207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4" h="484">
                      <a:moveTo>
                        <a:pt x="0" y="275"/>
                      </a:moveTo>
                      <a:lnTo>
                        <a:pt x="95" y="100"/>
                      </a:lnTo>
                      <a:cubicBezTo>
                        <a:pt x="122" y="52"/>
                        <a:pt x="155" y="21"/>
                        <a:pt x="195" y="10"/>
                      </a:cubicBezTo>
                      <a:cubicBezTo>
                        <a:pt x="229" y="0"/>
                        <a:pt x="264" y="5"/>
                        <a:pt x="301" y="24"/>
                      </a:cubicBezTo>
                      <a:lnTo>
                        <a:pt x="302" y="25"/>
                      </a:lnTo>
                      <a:cubicBezTo>
                        <a:pt x="333" y="42"/>
                        <a:pt x="354" y="63"/>
                        <a:pt x="365" y="89"/>
                      </a:cubicBezTo>
                      <a:cubicBezTo>
                        <a:pt x="376" y="115"/>
                        <a:pt x="380" y="142"/>
                        <a:pt x="376" y="172"/>
                      </a:cubicBezTo>
                      <a:lnTo>
                        <a:pt x="564" y="153"/>
                      </a:lnTo>
                      <a:lnTo>
                        <a:pt x="510" y="251"/>
                      </a:lnTo>
                      <a:lnTo>
                        <a:pt x="343" y="267"/>
                      </a:lnTo>
                      <a:lnTo>
                        <a:pt x="342" y="268"/>
                      </a:lnTo>
                      <a:lnTo>
                        <a:pt x="307" y="333"/>
                      </a:lnTo>
                      <a:lnTo>
                        <a:pt x="429" y="400"/>
                      </a:lnTo>
                      <a:lnTo>
                        <a:pt x="383" y="484"/>
                      </a:lnTo>
                      <a:lnTo>
                        <a:pt x="0" y="275"/>
                      </a:lnTo>
                      <a:close/>
                      <a:moveTo>
                        <a:pt x="279" y="207"/>
                      </a:moveTo>
                      <a:lnTo>
                        <a:pt x="279" y="207"/>
                      </a:lnTo>
                      <a:cubicBezTo>
                        <a:pt x="290" y="186"/>
                        <a:pt x="294" y="167"/>
                        <a:pt x="290" y="151"/>
                      </a:cubicBezTo>
                      <a:cubicBezTo>
                        <a:pt x="286" y="135"/>
                        <a:pt x="276" y="122"/>
                        <a:pt x="260" y="113"/>
                      </a:cubicBezTo>
                      <a:lnTo>
                        <a:pt x="258" y="112"/>
                      </a:lnTo>
                      <a:cubicBezTo>
                        <a:pt x="240" y="102"/>
                        <a:pt x="223" y="101"/>
                        <a:pt x="208" y="107"/>
                      </a:cubicBezTo>
                      <a:cubicBezTo>
                        <a:pt x="192" y="114"/>
                        <a:pt x="179" y="128"/>
                        <a:pt x="168" y="149"/>
                      </a:cubicBezTo>
                      <a:lnTo>
                        <a:pt x="122" y="233"/>
                      </a:lnTo>
                      <a:lnTo>
                        <a:pt x="232" y="292"/>
                      </a:lnTo>
                      <a:lnTo>
                        <a:pt x="279" y="207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Freeform 157"/>
                <p:cNvSpPr>
                  <a:spLocks/>
                </p:cNvSpPr>
                <p:nvPr/>
              </p:nvSpPr>
              <p:spPr bwMode="auto">
                <a:xfrm>
                  <a:off x="6439467" y="3895856"/>
                  <a:ext cx="80695" cy="76140"/>
                </a:xfrm>
                <a:custGeom>
                  <a:avLst/>
                  <a:gdLst>
                    <a:gd name="T0" fmla="*/ 0 w 547"/>
                    <a:gd name="T1" fmla="*/ 274 h 515"/>
                    <a:gd name="T2" fmla="*/ 181 w 547"/>
                    <a:gd name="T3" fmla="*/ 0 h 515"/>
                    <a:gd name="T4" fmla="*/ 252 w 547"/>
                    <a:gd name="T5" fmla="*/ 47 h 515"/>
                    <a:gd name="T6" fmla="*/ 123 w 547"/>
                    <a:gd name="T7" fmla="*/ 242 h 515"/>
                    <a:gd name="T8" fmla="*/ 197 w 547"/>
                    <a:gd name="T9" fmla="*/ 291 h 515"/>
                    <a:gd name="T10" fmla="*/ 311 w 547"/>
                    <a:gd name="T11" fmla="*/ 119 h 515"/>
                    <a:gd name="T12" fmla="*/ 382 w 547"/>
                    <a:gd name="T13" fmla="*/ 166 h 515"/>
                    <a:gd name="T14" fmla="*/ 268 w 547"/>
                    <a:gd name="T15" fmla="*/ 338 h 515"/>
                    <a:gd name="T16" fmla="*/ 345 w 547"/>
                    <a:gd name="T17" fmla="*/ 389 h 515"/>
                    <a:gd name="T18" fmla="*/ 475 w 547"/>
                    <a:gd name="T19" fmla="*/ 191 h 515"/>
                    <a:gd name="T20" fmla="*/ 547 w 547"/>
                    <a:gd name="T21" fmla="*/ 238 h 515"/>
                    <a:gd name="T22" fmla="*/ 363 w 547"/>
                    <a:gd name="T23" fmla="*/ 515 h 515"/>
                    <a:gd name="T24" fmla="*/ 0 w 547"/>
                    <a:gd name="T25" fmla="*/ 274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7" h="515">
                      <a:moveTo>
                        <a:pt x="0" y="274"/>
                      </a:moveTo>
                      <a:lnTo>
                        <a:pt x="181" y="0"/>
                      </a:lnTo>
                      <a:lnTo>
                        <a:pt x="252" y="47"/>
                      </a:lnTo>
                      <a:lnTo>
                        <a:pt x="123" y="242"/>
                      </a:lnTo>
                      <a:lnTo>
                        <a:pt x="197" y="291"/>
                      </a:lnTo>
                      <a:lnTo>
                        <a:pt x="311" y="119"/>
                      </a:lnTo>
                      <a:lnTo>
                        <a:pt x="382" y="166"/>
                      </a:lnTo>
                      <a:lnTo>
                        <a:pt x="268" y="338"/>
                      </a:lnTo>
                      <a:lnTo>
                        <a:pt x="345" y="389"/>
                      </a:lnTo>
                      <a:lnTo>
                        <a:pt x="475" y="191"/>
                      </a:lnTo>
                      <a:lnTo>
                        <a:pt x="547" y="238"/>
                      </a:lnTo>
                      <a:lnTo>
                        <a:pt x="363" y="515"/>
                      </a:lnTo>
                      <a:lnTo>
                        <a:pt x="0" y="27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Freeform 158"/>
                <p:cNvSpPr>
                  <a:spLocks/>
                </p:cNvSpPr>
                <p:nvPr/>
              </p:nvSpPr>
              <p:spPr bwMode="auto">
                <a:xfrm>
                  <a:off x="6475910" y="3843795"/>
                  <a:ext cx="59871" cy="78092"/>
                </a:xfrm>
                <a:custGeom>
                  <a:avLst/>
                  <a:gdLst>
                    <a:gd name="T0" fmla="*/ 0 w 403"/>
                    <a:gd name="T1" fmla="*/ 261 h 531"/>
                    <a:gd name="T2" fmla="*/ 206 w 403"/>
                    <a:gd name="T3" fmla="*/ 0 h 531"/>
                    <a:gd name="T4" fmla="*/ 274 w 403"/>
                    <a:gd name="T5" fmla="*/ 53 h 531"/>
                    <a:gd name="T6" fmla="*/ 128 w 403"/>
                    <a:gd name="T7" fmla="*/ 239 h 531"/>
                    <a:gd name="T8" fmla="*/ 202 w 403"/>
                    <a:gd name="T9" fmla="*/ 297 h 531"/>
                    <a:gd name="T10" fmla="*/ 331 w 403"/>
                    <a:gd name="T11" fmla="*/ 134 h 531"/>
                    <a:gd name="T12" fmla="*/ 399 w 403"/>
                    <a:gd name="T13" fmla="*/ 187 h 531"/>
                    <a:gd name="T14" fmla="*/ 270 w 403"/>
                    <a:gd name="T15" fmla="*/ 351 h 531"/>
                    <a:gd name="T16" fmla="*/ 403 w 403"/>
                    <a:gd name="T17" fmla="*/ 456 h 531"/>
                    <a:gd name="T18" fmla="*/ 343 w 403"/>
                    <a:gd name="T19" fmla="*/ 531 h 531"/>
                    <a:gd name="T20" fmla="*/ 0 w 403"/>
                    <a:gd name="T21" fmla="*/ 26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531">
                      <a:moveTo>
                        <a:pt x="0" y="261"/>
                      </a:moveTo>
                      <a:lnTo>
                        <a:pt x="206" y="0"/>
                      </a:lnTo>
                      <a:lnTo>
                        <a:pt x="274" y="53"/>
                      </a:lnTo>
                      <a:lnTo>
                        <a:pt x="128" y="239"/>
                      </a:lnTo>
                      <a:lnTo>
                        <a:pt x="202" y="297"/>
                      </a:lnTo>
                      <a:lnTo>
                        <a:pt x="331" y="134"/>
                      </a:lnTo>
                      <a:lnTo>
                        <a:pt x="399" y="187"/>
                      </a:lnTo>
                      <a:lnTo>
                        <a:pt x="270" y="351"/>
                      </a:lnTo>
                      <a:lnTo>
                        <a:pt x="403" y="456"/>
                      </a:lnTo>
                      <a:lnTo>
                        <a:pt x="343" y="531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159"/>
                <p:cNvSpPr>
                  <a:spLocks/>
                </p:cNvSpPr>
                <p:nvPr/>
              </p:nvSpPr>
              <p:spPr bwMode="auto">
                <a:xfrm>
                  <a:off x="6516908" y="3796289"/>
                  <a:ext cx="80044" cy="79394"/>
                </a:xfrm>
                <a:custGeom>
                  <a:avLst/>
                  <a:gdLst>
                    <a:gd name="T0" fmla="*/ 0 w 545"/>
                    <a:gd name="T1" fmla="*/ 240 h 538"/>
                    <a:gd name="T2" fmla="*/ 224 w 545"/>
                    <a:gd name="T3" fmla="*/ 0 h 538"/>
                    <a:gd name="T4" fmla="*/ 287 w 545"/>
                    <a:gd name="T5" fmla="*/ 58 h 538"/>
                    <a:gd name="T6" fmla="*/ 127 w 545"/>
                    <a:gd name="T7" fmla="*/ 229 h 538"/>
                    <a:gd name="T8" fmla="*/ 192 w 545"/>
                    <a:gd name="T9" fmla="*/ 289 h 538"/>
                    <a:gd name="T10" fmla="*/ 332 w 545"/>
                    <a:gd name="T11" fmla="*/ 139 h 538"/>
                    <a:gd name="T12" fmla="*/ 395 w 545"/>
                    <a:gd name="T13" fmla="*/ 197 h 538"/>
                    <a:gd name="T14" fmla="*/ 254 w 545"/>
                    <a:gd name="T15" fmla="*/ 348 h 538"/>
                    <a:gd name="T16" fmla="*/ 321 w 545"/>
                    <a:gd name="T17" fmla="*/ 410 h 538"/>
                    <a:gd name="T18" fmla="*/ 483 w 545"/>
                    <a:gd name="T19" fmla="*/ 237 h 538"/>
                    <a:gd name="T20" fmla="*/ 545 w 545"/>
                    <a:gd name="T21" fmla="*/ 295 h 538"/>
                    <a:gd name="T22" fmla="*/ 319 w 545"/>
                    <a:gd name="T23" fmla="*/ 538 h 538"/>
                    <a:gd name="T24" fmla="*/ 0 w 545"/>
                    <a:gd name="T25" fmla="*/ 24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538">
                      <a:moveTo>
                        <a:pt x="0" y="240"/>
                      </a:moveTo>
                      <a:lnTo>
                        <a:pt x="224" y="0"/>
                      </a:lnTo>
                      <a:lnTo>
                        <a:pt x="287" y="58"/>
                      </a:lnTo>
                      <a:lnTo>
                        <a:pt x="127" y="229"/>
                      </a:lnTo>
                      <a:lnTo>
                        <a:pt x="192" y="289"/>
                      </a:lnTo>
                      <a:lnTo>
                        <a:pt x="332" y="139"/>
                      </a:lnTo>
                      <a:lnTo>
                        <a:pt x="395" y="197"/>
                      </a:lnTo>
                      <a:lnTo>
                        <a:pt x="254" y="348"/>
                      </a:lnTo>
                      <a:lnTo>
                        <a:pt x="321" y="410"/>
                      </a:lnTo>
                      <a:lnTo>
                        <a:pt x="483" y="237"/>
                      </a:lnTo>
                      <a:lnTo>
                        <a:pt x="545" y="295"/>
                      </a:lnTo>
                      <a:lnTo>
                        <a:pt x="319" y="538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Freeform 160"/>
                <p:cNvSpPr>
                  <a:spLocks noEditPoints="1"/>
                </p:cNvSpPr>
                <p:nvPr/>
              </p:nvSpPr>
              <p:spPr bwMode="auto">
                <a:xfrm>
                  <a:off x="6561811" y="3756592"/>
                  <a:ext cx="84600" cy="75489"/>
                </a:xfrm>
                <a:custGeom>
                  <a:avLst/>
                  <a:gdLst>
                    <a:gd name="T0" fmla="*/ 0 w 573"/>
                    <a:gd name="T1" fmla="*/ 188 h 512"/>
                    <a:gd name="T2" fmla="*/ 148 w 573"/>
                    <a:gd name="T3" fmla="*/ 54 h 512"/>
                    <a:gd name="T4" fmla="*/ 272 w 573"/>
                    <a:gd name="T5" fmla="*/ 2 h 512"/>
                    <a:gd name="T6" fmla="*/ 367 w 573"/>
                    <a:gd name="T7" fmla="*/ 50 h 512"/>
                    <a:gd name="T8" fmla="*/ 368 w 573"/>
                    <a:gd name="T9" fmla="*/ 51 h 512"/>
                    <a:gd name="T10" fmla="*/ 406 w 573"/>
                    <a:gd name="T11" fmla="*/ 133 h 512"/>
                    <a:gd name="T12" fmla="*/ 389 w 573"/>
                    <a:gd name="T13" fmla="*/ 214 h 512"/>
                    <a:gd name="T14" fmla="*/ 573 w 573"/>
                    <a:gd name="T15" fmla="*/ 258 h 512"/>
                    <a:gd name="T16" fmla="*/ 489 w 573"/>
                    <a:gd name="T17" fmla="*/ 334 h 512"/>
                    <a:gd name="T18" fmla="*/ 326 w 573"/>
                    <a:gd name="T19" fmla="*/ 293 h 512"/>
                    <a:gd name="T20" fmla="*/ 325 w 573"/>
                    <a:gd name="T21" fmla="*/ 294 h 512"/>
                    <a:gd name="T22" fmla="*/ 270 w 573"/>
                    <a:gd name="T23" fmla="*/ 344 h 512"/>
                    <a:gd name="T24" fmla="*/ 364 w 573"/>
                    <a:gd name="T25" fmla="*/ 447 h 512"/>
                    <a:gd name="T26" fmla="*/ 293 w 573"/>
                    <a:gd name="T27" fmla="*/ 512 h 512"/>
                    <a:gd name="T28" fmla="*/ 0 w 573"/>
                    <a:gd name="T29" fmla="*/ 188 h 512"/>
                    <a:gd name="T30" fmla="*/ 286 w 573"/>
                    <a:gd name="T31" fmla="*/ 215 h 512"/>
                    <a:gd name="T32" fmla="*/ 286 w 573"/>
                    <a:gd name="T33" fmla="*/ 215 h 512"/>
                    <a:gd name="T34" fmla="*/ 315 w 573"/>
                    <a:gd name="T35" fmla="*/ 166 h 512"/>
                    <a:gd name="T36" fmla="*/ 299 w 573"/>
                    <a:gd name="T37" fmla="*/ 120 h 512"/>
                    <a:gd name="T38" fmla="*/ 298 w 573"/>
                    <a:gd name="T39" fmla="*/ 119 h 512"/>
                    <a:gd name="T40" fmla="*/ 252 w 573"/>
                    <a:gd name="T41" fmla="*/ 98 h 512"/>
                    <a:gd name="T42" fmla="*/ 200 w 573"/>
                    <a:gd name="T43" fmla="*/ 124 h 512"/>
                    <a:gd name="T44" fmla="*/ 129 w 573"/>
                    <a:gd name="T45" fmla="*/ 188 h 512"/>
                    <a:gd name="T46" fmla="*/ 214 w 573"/>
                    <a:gd name="T47" fmla="*/ 281 h 512"/>
                    <a:gd name="T48" fmla="*/ 286 w 573"/>
                    <a:gd name="T49" fmla="*/ 215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3" h="512">
                      <a:moveTo>
                        <a:pt x="0" y="188"/>
                      </a:moveTo>
                      <a:lnTo>
                        <a:pt x="148" y="54"/>
                      </a:lnTo>
                      <a:cubicBezTo>
                        <a:pt x="189" y="17"/>
                        <a:pt x="230" y="0"/>
                        <a:pt x="272" y="2"/>
                      </a:cubicBezTo>
                      <a:cubicBezTo>
                        <a:pt x="307" y="3"/>
                        <a:pt x="339" y="20"/>
                        <a:pt x="367" y="50"/>
                      </a:cubicBezTo>
                      <a:lnTo>
                        <a:pt x="368" y="51"/>
                      </a:lnTo>
                      <a:cubicBezTo>
                        <a:pt x="391" y="78"/>
                        <a:pt x="404" y="105"/>
                        <a:pt x="406" y="133"/>
                      </a:cubicBezTo>
                      <a:cubicBezTo>
                        <a:pt x="408" y="161"/>
                        <a:pt x="403" y="188"/>
                        <a:pt x="389" y="214"/>
                      </a:cubicBezTo>
                      <a:lnTo>
                        <a:pt x="573" y="258"/>
                      </a:lnTo>
                      <a:lnTo>
                        <a:pt x="489" y="334"/>
                      </a:lnTo>
                      <a:lnTo>
                        <a:pt x="326" y="293"/>
                      </a:lnTo>
                      <a:lnTo>
                        <a:pt x="325" y="294"/>
                      </a:lnTo>
                      <a:lnTo>
                        <a:pt x="270" y="344"/>
                      </a:lnTo>
                      <a:lnTo>
                        <a:pt x="364" y="447"/>
                      </a:lnTo>
                      <a:lnTo>
                        <a:pt x="293" y="512"/>
                      </a:lnTo>
                      <a:lnTo>
                        <a:pt x="0" y="188"/>
                      </a:lnTo>
                      <a:close/>
                      <a:moveTo>
                        <a:pt x="286" y="215"/>
                      </a:moveTo>
                      <a:lnTo>
                        <a:pt x="286" y="215"/>
                      </a:lnTo>
                      <a:cubicBezTo>
                        <a:pt x="303" y="200"/>
                        <a:pt x="313" y="183"/>
                        <a:pt x="315" y="166"/>
                      </a:cubicBezTo>
                      <a:cubicBezTo>
                        <a:pt x="317" y="150"/>
                        <a:pt x="311" y="134"/>
                        <a:pt x="299" y="120"/>
                      </a:cubicBezTo>
                      <a:lnTo>
                        <a:pt x="298" y="119"/>
                      </a:lnTo>
                      <a:cubicBezTo>
                        <a:pt x="284" y="104"/>
                        <a:pt x="269" y="97"/>
                        <a:pt x="252" y="98"/>
                      </a:cubicBezTo>
                      <a:cubicBezTo>
                        <a:pt x="235" y="99"/>
                        <a:pt x="218" y="108"/>
                        <a:pt x="200" y="124"/>
                      </a:cubicBezTo>
                      <a:lnTo>
                        <a:pt x="129" y="188"/>
                      </a:lnTo>
                      <a:lnTo>
                        <a:pt x="214" y="281"/>
                      </a:lnTo>
                      <a:lnTo>
                        <a:pt x="28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161"/>
                <p:cNvSpPr>
                  <a:spLocks/>
                </p:cNvSpPr>
                <p:nvPr/>
              </p:nvSpPr>
              <p:spPr bwMode="auto">
                <a:xfrm>
                  <a:off x="6615174" y="3707785"/>
                  <a:ext cx="78092" cy="81346"/>
                </a:xfrm>
                <a:custGeom>
                  <a:avLst/>
                  <a:gdLst>
                    <a:gd name="T0" fmla="*/ 0 w 528"/>
                    <a:gd name="T1" fmla="*/ 199 h 547"/>
                    <a:gd name="T2" fmla="*/ 261 w 528"/>
                    <a:gd name="T3" fmla="*/ 0 h 547"/>
                    <a:gd name="T4" fmla="*/ 313 w 528"/>
                    <a:gd name="T5" fmla="*/ 68 h 547"/>
                    <a:gd name="T6" fmla="*/ 127 w 528"/>
                    <a:gd name="T7" fmla="*/ 210 h 547"/>
                    <a:gd name="T8" fmla="*/ 180 w 528"/>
                    <a:gd name="T9" fmla="*/ 280 h 547"/>
                    <a:gd name="T10" fmla="*/ 344 w 528"/>
                    <a:gd name="T11" fmla="*/ 156 h 547"/>
                    <a:gd name="T12" fmla="*/ 396 w 528"/>
                    <a:gd name="T13" fmla="*/ 224 h 547"/>
                    <a:gd name="T14" fmla="*/ 232 w 528"/>
                    <a:gd name="T15" fmla="*/ 348 h 547"/>
                    <a:gd name="T16" fmla="*/ 287 w 528"/>
                    <a:gd name="T17" fmla="*/ 421 h 547"/>
                    <a:gd name="T18" fmla="*/ 476 w 528"/>
                    <a:gd name="T19" fmla="*/ 278 h 547"/>
                    <a:gd name="T20" fmla="*/ 528 w 528"/>
                    <a:gd name="T21" fmla="*/ 346 h 547"/>
                    <a:gd name="T22" fmla="*/ 264 w 528"/>
                    <a:gd name="T23" fmla="*/ 547 h 547"/>
                    <a:gd name="T24" fmla="*/ 0 w 528"/>
                    <a:gd name="T25" fmla="*/ 19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28" h="547">
                      <a:moveTo>
                        <a:pt x="0" y="199"/>
                      </a:moveTo>
                      <a:lnTo>
                        <a:pt x="261" y="0"/>
                      </a:lnTo>
                      <a:lnTo>
                        <a:pt x="313" y="68"/>
                      </a:lnTo>
                      <a:lnTo>
                        <a:pt x="127" y="210"/>
                      </a:lnTo>
                      <a:lnTo>
                        <a:pt x="180" y="280"/>
                      </a:lnTo>
                      <a:lnTo>
                        <a:pt x="344" y="156"/>
                      </a:lnTo>
                      <a:lnTo>
                        <a:pt x="396" y="224"/>
                      </a:lnTo>
                      <a:lnTo>
                        <a:pt x="232" y="348"/>
                      </a:lnTo>
                      <a:lnTo>
                        <a:pt x="287" y="421"/>
                      </a:lnTo>
                      <a:lnTo>
                        <a:pt x="476" y="278"/>
                      </a:lnTo>
                      <a:lnTo>
                        <a:pt x="528" y="346"/>
                      </a:lnTo>
                      <a:lnTo>
                        <a:pt x="264" y="547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Freeform 162"/>
                <p:cNvSpPr>
                  <a:spLocks/>
                </p:cNvSpPr>
                <p:nvPr/>
              </p:nvSpPr>
              <p:spPr bwMode="auto">
                <a:xfrm>
                  <a:off x="6668537" y="3667437"/>
                  <a:ext cx="82647" cy="85250"/>
                </a:xfrm>
                <a:custGeom>
                  <a:avLst/>
                  <a:gdLst>
                    <a:gd name="T0" fmla="*/ 0 w 560"/>
                    <a:gd name="T1" fmla="*/ 206 h 576"/>
                    <a:gd name="T2" fmla="*/ 75 w 560"/>
                    <a:gd name="T3" fmla="*/ 159 h 576"/>
                    <a:gd name="T4" fmla="*/ 391 w 560"/>
                    <a:gd name="T5" fmla="*/ 278 h 576"/>
                    <a:gd name="T6" fmla="*/ 249 w 560"/>
                    <a:gd name="T7" fmla="*/ 51 h 576"/>
                    <a:gd name="T8" fmla="*/ 329 w 560"/>
                    <a:gd name="T9" fmla="*/ 0 h 576"/>
                    <a:gd name="T10" fmla="*/ 560 w 560"/>
                    <a:gd name="T11" fmla="*/ 370 h 576"/>
                    <a:gd name="T12" fmla="*/ 491 w 560"/>
                    <a:gd name="T13" fmla="*/ 414 h 576"/>
                    <a:gd name="T14" fmla="*/ 165 w 560"/>
                    <a:gd name="T15" fmla="*/ 290 h 576"/>
                    <a:gd name="T16" fmla="*/ 312 w 560"/>
                    <a:gd name="T17" fmla="*/ 526 h 576"/>
                    <a:gd name="T18" fmla="*/ 231 w 560"/>
                    <a:gd name="T19" fmla="*/ 576 h 576"/>
                    <a:gd name="T20" fmla="*/ 0 w 560"/>
                    <a:gd name="T21" fmla="*/ 20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0" h="576">
                      <a:moveTo>
                        <a:pt x="0" y="206"/>
                      </a:moveTo>
                      <a:lnTo>
                        <a:pt x="75" y="159"/>
                      </a:lnTo>
                      <a:lnTo>
                        <a:pt x="391" y="278"/>
                      </a:lnTo>
                      <a:lnTo>
                        <a:pt x="249" y="51"/>
                      </a:lnTo>
                      <a:lnTo>
                        <a:pt x="329" y="0"/>
                      </a:lnTo>
                      <a:lnTo>
                        <a:pt x="560" y="370"/>
                      </a:lnTo>
                      <a:lnTo>
                        <a:pt x="491" y="414"/>
                      </a:lnTo>
                      <a:lnTo>
                        <a:pt x="165" y="290"/>
                      </a:lnTo>
                      <a:lnTo>
                        <a:pt x="312" y="526"/>
                      </a:lnTo>
                      <a:lnTo>
                        <a:pt x="231" y="576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163"/>
                <p:cNvSpPr>
                  <a:spLocks/>
                </p:cNvSpPr>
                <p:nvPr/>
              </p:nvSpPr>
              <p:spPr bwMode="auto">
                <a:xfrm>
                  <a:off x="6742073" y="3638804"/>
                  <a:ext cx="67029" cy="67680"/>
                </a:xfrm>
                <a:custGeom>
                  <a:avLst/>
                  <a:gdLst>
                    <a:gd name="T0" fmla="*/ 327 w 453"/>
                    <a:gd name="T1" fmla="*/ 435 h 461"/>
                    <a:gd name="T2" fmla="*/ 240 w 453"/>
                    <a:gd name="T3" fmla="*/ 459 h 461"/>
                    <a:gd name="T4" fmla="*/ 155 w 453"/>
                    <a:gd name="T5" fmla="*/ 449 h 461"/>
                    <a:gd name="T6" fmla="*/ 81 w 453"/>
                    <a:gd name="T7" fmla="*/ 406 h 461"/>
                    <a:gd name="T8" fmla="*/ 27 w 453"/>
                    <a:gd name="T9" fmla="*/ 334 h 461"/>
                    <a:gd name="T10" fmla="*/ 26 w 453"/>
                    <a:gd name="T11" fmla="*/ 333 h 461"/>
                    <a:gd name="T12" fmla="*/ 2 w 453"/>
                    <a:gd name="T13" fmla="*/ 247 h 461"/>
                    <a:gd name="T14" fmla="*/ 12 w 453"/>
                    <a:gd name="T15" fmla="*/ 162 h 461"/>
                    <a:gd name="T16" fmla="*/ 55 w 453"/>
                    <a:gd name="T17" fmla="*/ 87 h 461"/>
                    <a:gd name="T18" fmla="*/ 129 w 453"/>
                    <a:gd name="T19" fmla="*/ 30 h 461"/>
                    <a:gd name="T20" fmla="*/ 181 w 453"/>
                    <a:gd name="T21" fmla="*/ 9 h 461"/>
                    <a:gd name="T22" fmla="*/ 229 w 453"/>
                    <a:gd name="T23" fmla="*/ 1 h 461"/>
                    <a:gd name="T24" fmla="*/ 272 w 453"/>
                    <a:gd name="T25" fmla="*/ 3 h 461"/>
                    <a:gd name="T26" fmla="*/ 313 w 453"/>
                    <a:gd name="T27" fmla="*/ 13 h 461"/>
                    <a:gd name="T28" fmla="*/ 290 w 453"/>
                    <a:gd name="T29" fmla="*/ 104 h 461"/>
                    <a:gd name="T30" fmla="*/ 227 w 453"/>
                    <a:gd name="T31" fmla="*/ 94 h 461"/>
                    <a:gd name="T32" fmla="*/ 168 w 453"/>
                    <a:gd name="T33" fmla="*/ 109 h 461"/>
                    <a:gd name="T34" fmla="*/ 128 w 453"/>
                    <a:gd name="T35" fmla="*/ 141 h 461"/>
                    <a:gd name="T36" fmla="*/ 105 w 453"/>
                    <a:gd name="T37" fmla="*/ 186 h 461"/>
                    <a:gd name="T38" fmla="*/ 101 w 453"/>
                    <a:gd name="T39" fmla="*/ 236 h 461"/>
                    <a:gd name="T40" fmla="*/ 116 w 453"/>
                    <a:gd name="T41" fmla="*/ 287 h 461"/>
                    <a:gd name="T42" fmla="*/ 116 w 453"/>
                    <a:gd name="T43" fmla="*/ 288 h 461"/>
                    <a:gd name="T44" fmla="*/ 148 w 453"/>
                    <a:gd name="T45" fmla="*/ 332 h 461"/>
                    <a:gd name="T46" fmla="*/ 191 w 453"/>
                    <a:gd name="T47" fmla="*/ 359 h 461"/>
                    <a:gd name="T48" fmla="*/ 240 w 453"/>
                    <a:gd name="T49" fmla="*/ 368 h 461"/>
                    <a:gd name="T50" fmla="*/ 291 w 453"/>
                    <a:gd name="T51" fmla="*/ 355 h 461"/>
                    <a:gd name="T52" fmla="*/ 341 w 453"/>
                    <a:gd name="T53" fmla="*/ 314 h 461"/>
                    <a:gd name="T54" fmla="*/ 371 w 453"/>
                    <a:gd name="T55" fmla="*/ 258 h 461"/>
                    <a:gd name="T56" fmla="*/ 453 w 453"/>
                    <a:gd name="T57" fmla="*/ 286 h 461"/>
                    <a:gd name="T58" fmla="*/ 436 w 453"/>
                    <a:gd name="T59" fmla="*/ 330 h 461"/>
                    <a:gd name="T60" fmla="*/ 412 w 453"/>
                    <a:gd name="T61" fmla="*/ 370 h 461"/>
                    <a:gd name="T62" fmla="*/ 376 w 453"/>
                    <a:gd name="T63" fmla="*/ 405 h 461"/>
                    <a:gd name="T64" fmla="*/ 327 w 453"/>
                    <a:gd name="T65" fmla="*/ 435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3" h="461">
                      <a:moveTo>
                        <a:pt x="327" y="435"/>
                      </a:moveTo>
                      <a:cubicBezTo>
                        <a:pt x="299" y="450"/>
                        <a:pt x="270" y="458"/>
                        <a:pt x="240" y="459"/>
                      </a:cubicBezTo>
                      <a:cubicBezTo>
                        <a:pt x="210" y="461"/>
                        <a:pt x="182" y="458"/>
                        <a:pt x="155" y="449"/>
                      </a:cubicBezTo>
                      <a:cubicBezTo>
                        <a:pt x="128" y="439"/>
                        <a:pt x="104" y="425"/>
                        <a:pt x="81" y="406"/>
                      </a:cubicBezTo>
                      <a:cubicBezTo>
                        <a:pt x="59" y="386"/>
                        <a:pt x="41" y="362"/>
                        <a:pt x="27" y="334"/>
                      </a:cubicBezTo>
                      <a:lnTo>
                        <a:pt x="26" y="333"/>
                      </a:lnTo>
                      <a:cubicBezTo>
                        <a:pt x="12" y="305"/>
                        <a:pt x="4" y="277"/>
                        <a:pt x="2" y="247"/>
                      </a:cubicBezTo>
                      <a:cubicBezTo>
                        <a:pt x="0" y="218"/>
                        <a:pt x="4" y="190"/>
                        <a:pt x="12" y="162"/>
                      </a:cubicBezTo>
                      <a:cubicBezTo>
                        <a:pt x="21" y="135"/>
                        <a:pt x="35" y="110"/>
                        <a:pt x="55" y="87"/>
                      </a:cubicBezTo>
                      <a:cubicBezTo>
                        <a:pt x="74" y="64"/>
                        <a:pt x="99" y="45"/>
                        <a:pt x="129" y="30"/>
                      </a:cubicBezTo>
                      <a:cubicBezTo>
                        <a:pt x="148" y="21"/>
                        <a:pt x="165" y="14"/>
                        <a:pt x="181" y="9"/>
                      </a:cubicBezTo>
                      <a:cubicBezTo>
                        <a:pt x="198" y="5"/>
                        <a:pt x="214" y="2"/>
                        <a:pt x="229" y="1"/>
                      </a:cubicBezTo>
                      <a:cubicBezTo>
                        <a:pt x="243" y="0"/>
                        <a:pt x="258" y="1"/>
                        <a:pt x="272" y="3"/>
                      </a:cubicBezTo>
                      <a:cubicBezTo>
                        <a:pt x="286" y="5"/>
                        <a:pt x="300" y="9"/>
                        <a:pt x="313" y="13"/>
                      </a:cubicBezTo>
                      <a:lnTo>
                        <a:pt x="290" y="104"/>
                      </a:lnTo>
                      <a:cubicBezTo>
                        <a:pt x="268" y="97"/>
                        <a:pt x="247" y="94"/>
                        <a:pt x="227" y="94"/>
                      </a:cubicBezTo>
                      <a:cubicBezTo>
                        <a:pt x="208" y="94"/>
                        <a:pt x="188" y="99"/>
                        <a:pt x="168" y="109"/>
                      </a:cubicBezTo>
                      <a:cubicBezTo>
                        <a:pt x="152" y="117"/>
                        <a:pt x="138" y="128"/>
                        <a:pt x="128" y="141"/>
                      </a:cubicBezTo>
                      <a:cubicBezTo>
                        <a:pt x="117" y="155"/>
                        <a:pt x="109" y="169"/>
                        <a:pt x="105" y="186"/>
                      </a:cubicBezTo>
                      <a:cubicBezTo>
                        <a:pt x="100" y="202"/>
                        <a:pt x="99" y="219"/>
                        <a:pt x="101" y="236"/>
                      </a:cubicBezTo>
                      <a:cubicBezTo>
                        <a:pt x="102" y="254"/>
                        <a:pt x="107" y="271"/>
                        <a:pt x="116" y="287"/>
                      </a:cubicBezTo>
                      <a:lnTo>
                        <a:pt x="116" y="288"/>
                      </a:lnTo>
                      <a:cubicBezTo>
                        <a:pt x="125" y="305"/>
                        <a:pt x="135" y="320"/>
                        <a:pt x="148" y="332"/>
                      </a:cubicBezTo>
                      <a:cubicBezTo>
                        <a:pt x="161" y="344"/>
                        <a:pt x="175" y="353"/>
                        <a:pt x="191" y="359"/>
                      </a:cubicBezTo>
                      <a:cubicBezTo>
                        <a:pt x="206" y="365"/>
                        <a:pt x="223" y="368"/>
                        <a:pt x="240" y="368"/>
                      </a:cubicBezTo>
                      <a:cubicBezTo>
                        <a:pt x="257" y="367"/>
                        <a:pt x="274" y="363"/>
                        <a:pt x="291" y="355"/>
                      </a:cubicBezTo>
                      <a:cubicBezTo>
                        <a:pt x="313" y="344"/>
                        <a:pt x="330" y="330"/>
                        <a:pt x="341" y="314"/>
                      </a:cubicBezTo>
                      <a:cubicBezTo>
                        <a:pt x="353" y="298"/>
                        <a:pt x="362" y="280"/>
                        <a:pt x="371" y="258"/>
                      </a:cubicBezTo>
                      <a:lnTo>
                        <a:pt x="453" y="286"/>
                      </a:lnTo>
                      <a:cubicBezTo>
                        <a:pt x="448" y="302"/>
                        <a:pt x="442" y="316"/>
                        <a:pt x="436" y="330"/>
                      </a:cubicBezTo>
                      <a:cubicBezTo>
                        <a:pt x="429" y="344"/>
                        <a:pt x="421" y="358"/>
                        <a:pt x="412" y="370"/>
                      </a:cubicBezTo>
                      <a:cubicBezTo>
                        <a:pt x="402" y="383"/>
                        <a:pt x="390" y="394"/>
                        <a:pt x="376" y="405"/>
                      </a:cubicBezTo>
                      <a:cubicBezTo>
                        <a:pt x="363" y="416"/>
                        <a:pt x="346" y="426"/>
                        <a:pt x="327" y="43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Freeform 164"/>
                <p:cNvSpPr>
                  <a:spLocks/>
                </p:cNvSpPr>
                <p:nvPr/>
              </p:nvSpPr>
              <p:spPr bwMode="auto">
                <a:xfrm>
                  <a:off x="6799341" y="3608868"/>
                  <a:ext cx="69632" cy="77441"/>
                </a:xfrm>
                <a:custGeom>
                  <a:avLst/>
                  <a:gdLst>
                    <a:gd name="T0" fmla="*/ 0 w 468"/>
                    <a:gd name="T1" fmla="*/ 120 h 526"/>
                    <a:gd name="T2" fmla="*/ 306 w 468"/>
                    <a:gd name="T3" fmla="*/ 0 h 526"/>
                    <a:gd name="T4" fmla="*/ 337 w 468"/>
                    <a:gd name="T5" fmla="*/ 79 h 526"/>
                    <a:gd name="T6" fmla="*/ 119 w 468"/>
                    <a:gd name="T7" fmla="*/ 165 h 526"/>
                    <a:gd name="T8" fmla="*/ 152 w 468"/>
                    <a:gd name="T9" fmla="*/ 247 h 526"/>
                    <a:gd name="T10" fmla="*/ 343 w 468"/>
                    <a:gd name="T11" fmla="*/ 172 h 526"/>
                    <a:gd name="T12" fmla="*/ 374 w 468"/>
                    <a:gd name="T13" fmla="*/ 251 h 526"/>
                    <a:gd name="T14" fmla="*/ 183 w 468"/>
                    <a:gd name="T15" fmla="*/ 327 h 526"/>
                    <a:gd name="T16" fmla="*/ 216 w 468"/>
                    <a:gd name="T17" fmla="*/ 412 h 526"/>
                    <a:gd name="T18" fmla="*/ 437 w 468"/>
                    <a:gd name="T19" fmla="*/ 325 h 526"/>
                    <a:gd name="T20" fmla="*/ 468 w 468"/>
                    <a:gd name="T21" fmla="*/ 405 h 526"/>
                    <a:gd name="T22" fmla="*/ 159 w 468"/>
                    <a:gd name="T23" fmla="*/ 526 h 526"/>
                    <a:gd name="T24" fmla="*/ 0 w 468"/>
                    <a:gd name="T25" fmla="*/ 120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526">
                      <a:moveTo>
                        <a:pt x="0" y="120"/>
                      </a:moveTo>
                      <a:lnTo>
                        <a:pt x="306" y="0"/>
                      </a:lnTo>
                      <a:lnTo>
                        <a:pt x="337" y="79"/>
                      </a:lnTo>
                      <a:lnTo>
                        <a:pt x="119" y="165"/>
                      </a:lnTo>
                      <a:lnTo>
                        <a:pt x="152" y="247"/>
                      </a:lnTo>
                      <a:lnTo>
                        <a:pt x="343" y="172"/>
                      </a:lnTo>
                      <a:lnTo>
                        <a:pt x="374" y="251"/>
                      </a:lnTo>
                      <a:lnTo>
                        <a:pt x="183" y="327"/>
                      </a:lnTo>
                      <a:lnTo>
                        <a:pt x="216" y="412"/>
                      </a:lnTo>
                      <a:lnTo>
                        <a:pt x="437" y="325"/>
                      </a:lnTo>
                      <a:lnTo>
                        <a:pt x="468" y="405"/>
                      </a:lnTo>
                      <a:lnTo>
                        <a:pt x="159" y="526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6889147" y="3562013"/>
                <a:ext cx="601308" cy="150978"/>
                <a:chOff x="6889147" y="3562013"/>
                <a:chExt cx="601308" cy="150978"/>
              </a:xfrm>
            </p:grpSpPr>
            <p:sp>
              <p:nvSpPr>
                <p:cNvPr id="115" name="Freeform 165"/>
                <p:cNvSpPr>
                  <a:spLocks/>
                </p:cNvSpPr>
                <p:nvPr/>
              </p:nvSpPr>
              <p:spPr bwMode="auto">
                <a:xfrm>
                  <a:off x="6889147" y="3582187"/>
                  <a:ext cx="53363" cy="74838"/>
                </a:xfrm>
                <a:custGeom>
                  <a:avLst/>
                  <a:gdLst>
                    <a:gd name="T0" fmla="*/ 0 w 362"/>
                    <a:gd name="T1" fmla="*/ 83 h 506"/>
                    <a:gd name="T2" fmla="*/ 322 w 362"/>
                    <a:gd name="T3" fmla="*/ 0 h 506"/>
                    <a:gd name="T4" fmla="*/ 344 w 362"/>
                    <a:gd name="T5" fmla="*/ 84 h 506"/>
                    <a:gd name="T6" fmla="*/ 115 w 362"/>
                    <a:gd name="T7" fmla="*/ 143 h 506"/>
                    <a:gd name="T8" fmla="*/ 139 w 362"/>
                    <a:gd name="T9" fmla="*/ 234 h 506"/>
                    <a:gd name="T10" fmla="*/ 340 w 362"/>
                    <a:gd name="T11" fmla="*/ 182 h 506"/>
                    <a:gd name="T12" fmla="*/ 362 w 362"/>
                    <a:gd name="T13" fmla="*/ 266 h 506"/>
                    <a:gd name="T14" fmla="*/ 160 w 362"/>
                    <a:gd name="T15" fmla="*/ 318 h 506"/>
                    <a:gd name="T16" fmla="*/ 203 w 362"/>
                    <a:gd name="T17" fmla="*/ 481 h 506"/>
                    <a:gd name="T18" fmla="*/ 110 w 362"/>
                    <a:gd name="T19" fmla="*/ 506 h 506"/>
                    <a:gd name="T20" fmla="*/ 0 w 362"/>
                    <a:gd name="T21" fmla="*/ 83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2" h="506">
                      <a:moveTo>
                        <a:pt x="0" y="83"/>
                      </a:moveTo>
                      <a:lnTo>
                        <a:pt x="322" y="0"/>
                      </a:lnTo>
                      <a:lnTo>
                        <a:pt x="344" y="84"/>
                      </a:lnTo>
                      <a:lnTo>
                        <a:pt x="115" y="143"/>
                      </a:lnTo>
                      <a:lnTo>
                        <a:pt x="139" y="234"/>
                      </a:lnTo>
                      <a:lnTo>
                        <a:pt x="340" y="182"/>
                      </a:lnTo>
                      <a:lnTo>
                        <a:pt x="362" y="266"/>
                      </a:lnTo>
                      <a:lnTo>
                        <a:pt x="160" y="318"/>
                      </a:lnTo>
                      <a:lnTo>
                        <a:pt x="203" y="481"/>
                      </a:lnTo>
                      <a:lnTo>
                        <a:pt x="110" y="506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166"/>
                <p:cNvSpPr>
                  <a:spLocks noEditPoints="1"/>
                </p:cNvSpPr>
                <p:nvPr/>
              </p:nvSpPr>
              <p:spPr bwMode="auto">
                <a:xfrm>
                  <a:off x="6953573" y="3571775"/>
                  <a:ext cx="68981" cy="67029"/>
                </a:xfrm>
                <a:custGeom>
                  <a:avLst/>
                  <a:gdLst>
                    <a:gd name="T0" fmla="*/ 269 w 467"/>
                    <a:gd name="T1" fmla="*/ 452 h 457"/>
                    <a:gd name="T2" fmla="*/ 174 w 467"/>
                    <a:gd name="T3" fmla="*/ 449 h 457"/>
                    <a:gd name="T4" fmla="*/ 94 w 467"/>
                    <a:gd name="T5" fmla="*/ 413 h 457"/>
                    <a:gd name="T6" fmla="*/ 36 w 467"/>
                    <a:gd name="T7" fmla="*/ 351 h 457"/>
                    <a:gd name="T8" fmla="*/ 5 w 467"/>
                    <a:gd name="T9" fmla="*/ 267 h 457"/>
                    <a:gd name="T10" fmla="*/ 5 w 467"/>
                    <a:gd name="T11" fmla="*/ 266 h 457"/>
                    <a:gd name="T12" fmla="*/ 8 w 467"/>
                    <a:gd name="T13" fmla="*/ 176 h 457"/>
                    <a:gd name="T14" fmla="*/ 44 w 467"/>
                    <a:gd name="T15" fmla="*/ 98 h 457"/>
                    <a:gd name="T16" fmla="*/ 109 w 467"/>
                    <a:gd name="T17" fmla="*/ 38 h 457"/>
                    <a:gd name="T18" fmla="*/ 198 w 467"/>
                    <a:gd name="T19" fmla="*/ 6 h 457"/>
                    <a:gd name="T20" fmla="*/ 293 w 467"/>
                    <a:gd name="T21" fmla="*/ 8 h 457"/>
                    <a:gd name="T22" fmla="*/ 373 w 467"/>
                    <a:gd name="T23" fmla="*/ 44 h 457"/>
                    <a:gd name="T24" fmla="*/ 431 w 467"/>
                    <a:gd name="T25" fmla="*/ 107 h 457"/>
                    <a:gd name="T26" fmla="*/ 462 w 467"/>
                    <a:gd name="T27" fmla="*/ 190 h 457"/>
                    <a:gd name="T28" fmla="*/ 462 w 467"/>
                    <a:gd name="T29" fmla="*/ 192 h 457"/>
                    <a:gd name="T30" fmla="*/ 459 w 467"/>
                    <a:gd name="T31" fmla="*/ 281 h 457"/>
                    <a:gd name="T32" fmla="*/ 423 w 467"/>
                    <a:gd name="T33" fmla="*/ 359 h 457"/>
                    <a:gd name="T34" fmla="*/ 358 w 467"/>
                    <a:gd name="T35" fmla="*/ 419 h 457"/>
                    <a:gd name="T36" fmla="*/ 269 w 467"/>
                    <a:gd name="T37" fmla="*/ 452 h 457"/>
                    <a:gd name="T38" fmla="*/ 256 w 467"/>
                    <a:gd name="T39" fmla="*/ 364 h 457"/>
                    <a:gd name="T40" fmla="*/ 256 w 467"/>
                    <a:gd name="T41" fmla="*/ 364 h 457"/>
                    <a:gd name="T42" fmla="*/ 307 w 467"/>
                    <a:gd name="T43" fmla="*/ 345 h 457"/>
                    <a:gd name="T44" fmla="*/ 343 w 467"/>
                    <a:gd name="T45" fmla="*/ 309 h 457"/>
                    <a:gd name="T46" fmla="*/ 362 w 467"/>
                    <a:gd name="T47" fmla="*/ 262 h 457"/>
                    <a:gd name="T48" fmla="*/ 364 w 467"/>
                    <a:gd name="T49" fmla="*/ 209 h 457"/>
                    <a:gd name="T50" fmla="*/ 363 w 467"/>
                    <a:gd name="T51" fmla="*/ 208 h 457"/>
                    <a:gd name="T52" fmla="*/ 345 w 467"/>
                    <a:gd name="T53" fmla="*/ 157 h 457"/>
                    <a:gd name="T54" fmla="*/ 311 w 467"/>
                    <a:gd name="T55" fmla="*/ 118 h 457"/>
                    <a:gd name="T56" fmla="*/ 265 w 467"/>
                    <a:gd name="T57" fmla="*/ 96 h 457"/>
                    <a:gd name="T58" fmla="*/ 211 w 467"/>
                    <a:gd name="T59" fmla="*/ 93 h 457"/>
                    <a:gd name="T60" fmla="*/ 160 w 467"/>
                    <a:gd name="T61" fmla="*/ 112 h 457"/>
                    <a:gd name="T62" fmla="*/ 124 w 467"/>
                    <a:gd name="T63" fmla="*/ 148 h 457"/>
                    <a:gd name="T64" fmla="*/ 105 w 467"/>
                    <a:gd name="T65" fmla="*/ 195 h 457"/>
                    <a:gd name="T66" fmla="*/ 103 w 467"/>
                    <a:gd name="T67" fmla="*/ 248 h 457"/>
                    <a:gd name="T68" fmla="*/ 104 w 467"/>
                    <a:gd name="T69" fmla="*/ 250 h 457"/>
                    <a:gd name="T70" fmla="*/ 122 w 467"/>
                    <a:gd name="T71" fmla="*/ 300 h 457"/>
                    <a:gd name="T72" fmla="*/ 156 w 467"/>
                    <a:gd name="T73" fmla="*/ 339 h 457"/>
                    <a:gd name="T74" fmla="*/ 202 w 467"/>
                    <a:gd name="T75" fmla="*/ 362 h 457"/>
                    <a:gd name="T76" fmla="*/ 256 w 467"/>
                    <a:gd name="T77" fmla="*/ 364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7" h="457">
                      <a:moveTo>
                        <a:pt x="269" y="452"/>
                      </a:moveTo>
                      <a:cubicBezTo>
                        <a:pt x="236" y="457"/>
                        <a:pt x="204" y="456"/>
                        <a:pt x="174" y="449"/>
                      </a:cubicBezTo>
                      <a:cubicBezTo>
                        <a:pt x="145" y="442"/>
                        <a:pt x="118" y="430"/>
                        <a:pt x="94" y="413"/>
                      </a:cubicBezTo>
                      <a:cubicBezTo>
                        <a:pt x="71" y="397"/>
                        <a:pt x="51" y="376"/>
                        <a:pt x="36" y="351"/>
                      </a:cubicBezTo>
                      <a:cubicBezTo>
                        <a:pt x="20" y="326"/>
                        <a:pt x="10" y="298"/>
                        <a:pt x="5" y="267"/>
                      </a:cubicBezTo>
                      <a:lnTo>
                        <a:pt x="5" y="266"/>
                      </a:lnTo>
                      <a:cubicBezTo>
                        <a:pt x="0" y="235"/>
                        <a:pt x="1" y="205"/>
                        <a:pt x="8" y="176"/>
                      </a:cubicBezTo>
                      <a:cubicBezTo>
                        <a:pt x="15" y="148"/>
                        <a:pt x="27" y="122"/>
                        <a:pt x="44" y="98"/>
                      </a:cubicBezTo>
                      <a:cubicBezTo>
                        <a:pt x="61" y="74"/>
                        <a:pt x="83" y="54"/>
                        <a:pt x="109" y="38"/>
                      </a:cubicBezTo>
                      <a:cubicBezTo>
                        <a:pt x="135" y="22"/>
                        <a:pt x="165" y="11"/>
                        <a:pt x="198" y="6"/>
                      </a:cubicBezTo>
                      <a:cubicBezTo>
                        <a:pt x="231" y="0"/>
                        <a:pt x="263" y="1"/>
                        <a:pt x="293" y="8"/>
                      </a:cubicBezTo>
                      <a:cubicBezTo>
                        <a:pt x="322" y="16"/>
                        <a:pt x="349" y="28"/>
                        <a:pt x="373" y="44"/>
                      </a:cubicBezTo>
                      <a:cubicBezTo>
                        <a:pt x="396" y="61"/>
                        <a:pt x="416" y="82"/>
                        <a:pt x="431" y="107"/>
                      </a:cubicBezTo>
                      <a:cubicBezTo>
                        <a:pt x="447" y="132"/>
                        <a:pt x="457" y="160"/>
                        <a:pt x="462" y="190"/>
                      </a:cubicBezTo>
                      <a:lnTo>
                        <a:pt x="462" y="192"/>
                      </a:lnTo>
                      <a:cubicBezTo>
                        <a:pt x="467" y="222"/>
                        <a:pt x="466" y="252"/>
                        <a:pt x="459" y="281"/>
                      </a:cubicBezTo>
                      <a:cubicBezTo>
                        <a:pt x="452" y="310"/>
                        <a:pt x="440" y="336"/>
                        <a:pt x="423" y="359"/>
                      </a:cubicBezTo>
                      <a:cubicBezTo>
                        <a:pt x="406" y="383"/>
                        <a:pt x="384" y="403"/>
                        <a:pt x="358" y="419"/>
                      </a:cubicBezTo>
                      <a:cubicBezTo>
                        <a:pt x="332" y="435"/>
                        <a:pt x="302" y="446"/>
                        <a:pt x="269" y="452"/>
                      </a:cubicBezTo>
                      <a:close/>
                      <a:moveTo>
                        <a:pt x="256" y="364"/>
                      </a:moveTo>
                      <a:lnTo>
                        <a:pt x="256" y="364"/>
                      </a:lnTo>
                      <a:cubicBezTo>
                        <a:pt x="275" y="361"/>
                        <a:pt x="292" y="355"/>
                        <a:pt x="307" y="345"/>
                      </a:cubicBezTo>
                      <a:cubicBezTo>
                        <a:pt x="322" y="335"/>
                        <a:pt x="334" y="324"/>
                        <a:pt x="343" y="309"/>
                      </a:cubicBezTo>
                      <a:cubicBezTo>
                        <a:pt x="352" y="295"/>
                        <a:pt x="359" y="280"/>
                        <a:pt x="362" y="262"/>
                      </a:cubicBezTo>
                      <a:cubicBezTo>
                        <a:pt x="366" y="245"/>
                        <a:pt x="366" y="227"/>
                        <a:pt x="364" y="209"/>
                      </a:cubicBezTo>
                      <a:lnTo>
                        <a:pt x="363" y="208"/>
                      </a:lnTo>
                      <a:cubicBezTo>
                        <a:pt x="360" y="189"/>
                        <a:pt x="354" y="172"/>
                        <a:pt x="345" y="157"/>
                      </a:cubicBezTo>
                      <a:cubicBezTo>
                        <a:pt x="336" y="141"/>
                        <a:pt x="325" y="129"/>
                        <a:pt x="311" y="118"/>
                      </a:cubicBezTo>
                      <a:cubicBezTo>
                        <a:pt x="298" y="108"/>
                        <a:pt x="282" y="100"/>
                        <a:pt x="265" y="96"/>
                      </a:cubicBezTo>
                      <a:cubicBezTo>
                        <a:pt x="248" y="91"/>
                        <a:pt x="230" y="90"/>
                        <a:pt x="211" y="93"/>
                      </a:cubicBezTo>
                      <a:cubicBezTo>
                        <a:pt x="192" y="96"/>
                        <a:pt x="175" y="103"/>
                        <a:pt x="160" y="112"/>
                      </a:cubicBezTo>
                      <a:cubicBezTo>
                        <a:pt x="145" y="122"/>
                        <a:pt x="133" y="134"/>
                        <a:pt x="124" y="148"/>
                      </a:cubicBezTo>
                      <a:cubicBezTo>
                        <a:pt x="115" y="162"/>
                        <a:pt x="108" y="178"/>
                        <a:pt x="105" y="195"/>
                      </a:cubicBezTo>
                      <a:cubicBezTo>
                        <a:pt x="101" y="212"/>
                        <a:pt x="100" y="230"/>
                        <a:pt x="103" y="248"/>
                      </a:cubicBezTo>
                      <a:lnTo>
                        <a:pt x="104" y="250"/>
                      </a:lnTo>
                      <a:cubicBezTo>
                        <a:pt x="107" y="268"/>
                        <a:pt x="113" y="285"/>
                        <a:pt x="122" y="300"/>
                      </a:cubicBezTo>
                      <a:cubicBezTo>
                        <a:pt x="131" y="316"/>
                        <a:pt x="142" y="329"/>
                        <a:pt x="156" y="339"/>
                      </a:cubicBezTo>
                      <a:cubicBezTo>
                        <a:pt x="169" y="350"/>
                        <a:pt x="185" y="357"/>
                        <a:pt x="202" y="362"/>
                      </a:cubicBezTo>
                      <a:cubicBezTo>
                        <a:pt x="219" y="366"/>
                        <a:pt x="237" y="367"/>
                        <a:pt x="256" y="364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Freeform 167"/>
                <p:cNvSpPr>
                  <a:spLocks noEditPoints="1"/>
                </p:cNvSpPr>
                <p:nvPr/>
              </p:nvSpPr>
              <p:spPr bwMode="auto">
                <a:xfrm>
                  <a:off x="7034268" y="3563965"/>
                  <a:ext cx="59871" cy="67029"/>
                </a:xfrm>
                <a:custGeom>
                  <a:avLst/>
                  <a:gdLst>
                    <a:gd name="T0" fmla="*/ 0 w 404"/>
                    <a:gd name="T1" fmla="*/ 16 h 451"/>
                    <a:gd name="T2" fmla="*/ 199 w 404"/>
                    <a:gd name="T3" fmla="*/ 3 h 451"/>
                    <a:gd name="T4" fmla="*/ 328 w 404"/>
                    <a:gd name="T5" fmla="*/ 39 h 451"/>
                    <a:gd name="T6" fmla="*/ 372 w 404"/>
                    <a:gd name="T7" fmla="*/ 137 h 451"/>
                    <a:gd name="T8" fmla="*/ 372 w 404"/>
                    <a:gd name="T9" fmla="*/ 138 h 451"/>
                    <a:gd name="T10" fmla="*/ 352 w 404"/>
                    <a:gd name="T11" fmla="*/ 226 h 451"/>
                    <a:gd name="T12" fmla="*/ 287 w 404"/>
                    <a:gd name="T13" fmla="*/ 279 h 451"/>
                    <a:gd name="T14" fmla="*/ 404 w 404"/>
                    <a:gd name="T15" fmla="*/ 428 h 451"/>
                    <a:gd name="T16" fmla="*/ 292 w 404"/>
                    <a:gd name="T17" fmla="*/ 435 h 451"/>
                    <a:gd name="T18" fmla="*/ 189 w 404"/>
                    <a:gd name="T19" fmla="*/ 301 h 451"/>
                    <a:gd name="T20" fmla="*/ 188 w 404"/>
                    <a:gd name="T21" fmla="*/ 301 h 451"/>
                    <a:gd name="T22" fmla="*/ 114 w 404"/>
                    <a:gd name="T23" fmla="*/ 306 h 451"/>
                    <a:gd name="T24" fmla="*/ 123 w 404"/>
                    <a:gd name="T25" fmla="*/ 445 h 451"/>
                    <a:gd name="T26" fmla="*/ 27 w 404"/>
                    <a:gd name="T27" fmla="*/ 451 h 451"/>
                    <a:gd name="T28" fmla="*/ 0 w 404"/>
                    <a:gd name="T29" fmla="*/ 16 h 451"/>
                    <a:gd name="T30" fmla="*/ 206 w 404"/>
                    <a:gd name="T31" fmla="*/ 215 h 451"/>
                    <a:gd name="T32" fmla="*/ 206 w 404"/>
                    <a:gd name="T33" fmla="*/ 215 h 451"/>
                    <a:gd name="T34" fmla="*/ 259 w 404"/>
                    <a:gd name="T35" fmla="*/ 195 h 451"/>
                    <a:gd name="T36" fmla="*/ 275 w 404"/>
                    <a:gd name="T37" fmla="*/ 149 h 451"/>
                    <a:gd name="T38" fmla="*/ 275 w 404"/>
                    <a:gd name="T39" fmla="*/ 148 h 451"/>
                    <a:gd name="T40" fmla="*/ 252 w 404"/>
                    <a:gd name="T41" fmla="*/ 102 h 451"/>
                    <a:gd name="T42" fmla="*/ 196 w 404"/>
                    <a:gd name="T43" fmla="*/ 90 h 451"/>
                    <a:gd name="T44" fmla="*/ 101 w 404"/>
                    <a:gd name="T45" fmla="*/ 96 h 451"/>
                    <a:gd name="T46" fmla="*/ 109 w 404"/>
                    <a:gd name="T47" fmla="*/ 221 h 451"/>
                    <a:gd name="T48" fmla="*/ 206 w 404"/>
                    <a:gd name="T49" fmla="*/ 215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04" h="451">
                      <a:moveTo>
                        <a:pt x="0" y="16"/>
                      </a:moveTo>
                      <a:lnTo>
                        <a:pt x="199" y="3"/>
                      </a:lnTo>
                      <a:cubicBezTo>
                        <a:pt x="254" y="0"/>
                        <a:pt x="297" y="12"/>
                        <a:pt x="328" y="39"/>
                      </a:cubicBezTo>
                      <a:cubicBezTo>
                        <a:pt x="355" y="63"/>
                        <a:pt x="369" y="95"/>
                        <a:pt x="372" y="137"/>
                      </a:cubicBezTo>
                      <a:lnTo>
                        <a:pt x="372" y="138"/>
                      </a:lnTo>
                      <a:cubicBezTo>
                        <a:pt x="374" y="173"/>
                        <a:pt x="368" y="202"/>
                        <a:pt x="352" y="226"/>
                      </a:cubicBezTo>
                      <a:cubicBezTo>
                        <a:pt x="336" y="249"/>
                        <a:pt x="314" y="267"/>
                        <a:pt x="287" y="279"/>
                      </a:cubicBezTo>
                      <a:lnTo>
                        <a:pt x="404" y="428"/>
                      </a:lnTo>
                      <a:lnTo>
                        <a:pt x="292" y="435"/>
                      </a:lnTo>
                      <a:lnTo>
                        <a:pt x="189" y="301"/>
                      </a:lnTo>
                      <a:lnTo>
                        <a:pt x="188" y="301"/>
                      </a:lnTo>
                      <a:lnTo>
                        <a:pt x="114" y="306"/>
                      </a:lnTo>
                      <a:lnTo>
                        <a:pt x="123" y="445"/>
                      </a:lnTo>
                      <a:lnTo>
                        <a:pt x="27" y="451"/>
                      </a:lnTo>
                      <a:lnTo>
                        <a:pt x="0" y="16"/>
                      </a:lnTo>
                      <a:close/>
                      <a:moveTo>
                        <a:pt x="206" y="215"/>
                      </a:moveTo>
                      <a:lnTo>
                        <a:pt x="206" y="215"/>
                      </a:lnTo>
                      <a:cubicBezTo>
                        <a:pt x="229" y="214"/>
                        <a:pt x="247" y="207"/>
                        <a:pt x="259" y="195"/>
                      </a:cubicBezTo>
                      <a:cubicBezTo>
                        <a:pt x="271" y="183"/>
                        <a:pt x="277" y="168"/>
                        <a:pt x="275" y="149"/>
                      </a:cubicBezTo>
                      <a:lnTo>
                        <a:pt x="275" y="148"/>
                      </a:lnTo>
                      <a:cubicBezTo>
                        <a:pt x="274" y="127"/>
                        <a:pt x="266" y="112"/>
                        <a:pt x="252" y="102"/>
                      </a:cubicBezTo>
                      <a:cubicBezTo>
                        <a:pt x="239" y="93"/>
                        <a:pt x="220" y="89"/>
                        <a:pt x="196" y="90"/>
                      </a:cubicBezTo>
                      <a:lnTo>
                        <a:pt x="101" y="96"/>
                      </a:lnTo>
                      <a:lnTo>
                        <a:pt x="109" y="221"/>
                      </a:lnTo>
                      <a:lnTo>
                        <a:pt x="20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Freeform 168"/>
                <p:cNvSpPr>
                  <a:spLocks/>
                </p:cNvSpPr>
                <p:nvPr/>
              </p:nvSpPr>
              <p:spPr bwMode="auto">
                <a:xfrm>
                  <a:off x="7131232" y="3562013"/>
                  <a:ext cx="96964" cy="71584"/>
                </a:xfrm>
                <a:custGeom>
                  <a:avLst/>
                  <a:gdLst>
                    <a:gd name="T0" fmla="*/ 0 w 660"/>
                    <a:gd name="T1" fmla="*/ 0 h 483"/>
                    <a:gd name="T2" fmla="*/ 103 w 660"/>
                    <a:gd name="T3" fmla="*/ 9 h 483"/>
                    <a:gd name="T4" fmla="*/ 167 w 660"/>
                    <a:gd name="T5" fmla="*/ 311 h 483"/>
                    <a:gd name="T6" fmla="*/ 290 w 660"/>
                    <a:gd name="T7" fmla="*/ 24 h 483"/>
                    <a:gd name="T8" fmla="*/ 372 w 660"/>
                    <a:gd name="T9" fmla="*/ 32 h 483"/>
                    <a:gd name="T10" fmla="*/ 444 w 660"/>
                    <a:gd name="T11" fmla="*/ 336 h 483"/>
                    <a:gd name="T12" fmla="*/ 560 w 660"/>
                    <a:gd name="T13" fmla="*/ 49 h 483"/>
                    <a:gd name="T14" fmla="*/ 660 w 660"/>
                    <a:gd name="T15" fmla="*/ 58 h 483"/>
                    <a:gd name="T16" fmla="*/ 473 w 660"/>
                    <a:gd name="T17" fmla="*/ 483 h 483"/>
                    <a:gd name="T18" fmla="*/ 389 w 660"/>
                    <a:gd name="T19" fmla="*/ 476 h 483"/>
                    <a:gd name="T20" fmla="*/ 317 w 660"/>
                    <a:gd name="T21" fmla="*/ 183 h 483"/>
                    <a:gd name="T22" fmla="*/ 193 w 660"/>
                    <a:gd name="T23" fmla="*/ 458 h 483"/>
                    <a:gd name="T24" fmla="*/ 110 w 660"/>
                    <a:gd name="T25" fmla="*/ 451 h 483"/>
                    <a:gd name="T26" fmla="*/ 0 w 660"/>
                    <a:gd name="T2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60" h="483">
                      <a:moveTo>
                        <a:pt x="0" y="0"/>
                      </a:moveTo>
                      <a:lnTo>
                        <a:pt x="103" y="9"/>
                      </a:lnTo>
                      <a:lnTo>
                        <a:pt x="167" y="311"/>
                      </a:lnTo>
                      <a:lnTo>
                        <a:pt x="290" y="24"/>
                      </a:lnTo>
                      <a:lnTo>
                        <a:pt x="372" y="32"/>
                      </a:lnTo>
                      <a:lnTo>
                        <a:pt x="444" y="336"/>
                      </a:lnTo>
                      <a:lnTo>
                        <a:pt x="560" y="49"/>
                      </a:lnTo>
                      <a:lnTo>
                        <a:pt x="660" y="58"/>
                      </a:lnTo>
                      <a:lnTo>
                        <a:pt x="473" y="483"/>
                      </a:lnTo>
                      <a:lnTo>
                        <a:pt x="389" y="476"/>
                      </a:lnTo>
                      <a:lnTo>
                        <a:pt x="317" y="183"/>
                      </a:lnTo>
                      <a:lnTo>
                        <a:pt x="193" y="458"/>
                      </a:lnTo>
                      <a:lnTo>
                        <a:pt x="110" y="4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Freeform 169"/>
                <p:cNvSpPr>
                  <a:spLocks noEditPoints="1"/>
                </p:cNvSpPr>
                <p:nvPr/>
              </p:nvSpPr>
              <p:spPr bwMode="auto">
                <a:xfrm>
                  <a:off x="7234053" y="3578282"/>
                  <a:ext cx="68981" cy="67680"/>
                </a:xfrm>
                <a:custGeom>
                  <a:avLst/>
                  <a:gdLst>
                    <a:gd name="T0" fmla="*/ 186 w 468"/>
                    <a:gd name="T1" fmla="*/ 449 h 457"/>
                    <a:gd name="T2" fmla="*/ 99 w 468"/>
                    <a:gd name="T3" fmla="*/ 413 h 457"/>
                    <a:gd name="T4" fmla="*/ 37 w 468"/>
                    <a:gd name="T5" fmla="*/ 350 h 457"/>
                    <a:gd name="T6" fmla="*/ 5 w 468"/>
                    <a:gd name="T7" fmla="*/ 271 h 457"/>
                    <a:gd name="T8" fmla="*/ 7 w 468"/>
                    <a:gd name="T9" fmla="*/ 182 h 457"/>
                    <a:gd name="T10" fmla="*/ 7 w 468"/>
                    <a:gd name="T11" fmla="*/ 180 h 457"/>
                    <a:gd name="T12" fmla="*/ 42 w 468"/>
                    <a:gd name="T13" fmla="*/ 98 h 457"/>
                    <a:gd name="T14" fmla="*/ 104 w 468"/>
                    <a:gd name="T15" fmla="*/ 38 h 457"/>
                    <a:gd name="T16" fmla="*/ 187 w 468"/>
                    <a:gd name="T17" fmla="*/ 6 h 457"/>
                    <a:gd name="T18" fmla="*/ 281 w 468"/>
                    <a:gd name="T19" fmla="*/ 8 h 457"/>
                    <a:gd name="T20" fmla="*/ 369 w 468"/>
                    <a:gd name="T21" fmla="*/ 45 h 457"/>
                    <a:gd name="T22" fmla="*/ 430 w 468"/>
                    <a:gd name="T23" fmla="*/ 107 h 457"/>
                    <a:gd name="T24" fmla="*/ 462 w 468"/>
                    <a:gd name="T25" fmla="*/ 187 h 457"/>
                    <a:gd name="T26" fmla="*/ 461 w 468"/>
                    <a:gd name="T27" fmla="*/ 276 h 457"/>
                    <a:gd name="T28" fmla="*/ 460 w 468"/>
                    <a:gd name="T29" fmla="*/ 277 h 457"/>
                    <a:gd name="T30" fmla="*/ 425 w 468"/>
                    <a:gd name="T31" fmla="*/ 359 h 457"/>
                    <a:gd name="T32" fmla="*/ 363 w 468"/>
                    <a:gd name="T33" fmla="*/ 419 h 457"/>
                    <a:gd name="T34" fmla="*/ 281 w 468"/>
                    <a:gd name="T35" fmla="*/ 451 h 457"/>
                    <a:gd name="T36" fmla="*/ 186 w 468"/>
                    <a:gd name="T37" fmla="*/ 449 h 457"/>
                    <a:gd name="T38" fmla="*/ 206 w 468"/>
                    <a:gd name="T39" fmla="*/ 363 h 457"/>
                    <a:gd name="T40" fmla="*/ 206 w 468"/>
                    <a:gd name="T41" fmla="*/ 363 h 457"/>
                    <a:gd name="T42" fmla="*/ 260 w 468"/>
                    <a:gd name="T43" fmla="*/ 364 h 457"/>
                    <a:gd name="T44" fmla="*/ 306 w 468"/>
                    <a:gd name="T45" fmla="*/ 344 h 457"/>
                    <a:gd name="T46" fmla="*/ 342 w 468"/>
                    <a:gd name="T47" fmla="*/ 307 h 457"/>
                    <a:gd name="T48" fmla="*/ 362 w 468"/>
                    <a:gd name="T49" fmla="*/ 257 h 457"/>
                    <a:gd name="T50" fmla="*/ 362 w 468"/>
                    <a:gd name="T51" fmla="*/ 256 h 457"/>
                    <a:gd name="T52" fmla="*/ 364 w 468"/>
                    <a:gd name="T53" fmla="*/ 202 h 457"/>
                    <a:gd name="T54" fmla="*/ 346 w 468"/>
                    <a:gd name="T55" fmla="*/ 154 h 457"/>
                    <a:gd name="T56" fmla="*/ 311 w 468"/>
                    <a:gd name="T57" fmla="*/ 116 h 457"/>
                    <a:gd name="T58" fmla="*/ 262 w 468"/>
                    <a:gd name="T59" fmla="*/ 94 h 457"/>
                    <a:gd name="T60" fmla="*/ 207 w 468"/>
                    <a:gd name="T61" fmla="*/ 94 h 457"/>
                    <a:gd name="T62" fmla="*/ 161 w 468"/>
                    <a:gd name="T63" fmla="*/ 114 h 457"/>
                    <a:gd name="T64" fmla="*/ 126 w 468"/>
                    <a:gd name="T65" fmla="*/ 151 h 457"/>
                    <a:gd name="T66" fmla="*/ 105 w 468"/>
                    <a:gd name="T67" fmla="*/ 200 h 457"/>
                    <a:gd name="T68" fmla="*/ 105 w 468"/>
                    <a:gd name="T69" fmla="*/ 201 h 457"/>
                    <a:gd name="T70" fmla="*/ 103 w 468"/>
                    <a:gd name="T71" fmla="*/ 255 h 457"/>
                    <a:gd name="T72" fmla="*/ 121 w 468"/>
                    <a:gd name="T73" fmla="*/ 304 h 457"/>
                    <a:gd name="T74" fmla="*/ 156 w 468"/>
                    <a:gd name="T75" fmla="*/ 341 h 457"/>
                    <a:gd name="T76" fmla="*/ 206 w 468"/>
                    <a:gd name="T77" fmla="*/ 363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8" h="457">
                      <a:moveTo>
                        <a:pt x="186" y="449"/>
                      </a:moveTo>
                      <a:cubicBezTo>
                        <a:pt x="153" y="442"/>
                        <a:pt x="124" y="430"/>
                        <a:pt x="99" y="413"/>
                      </a:cubicBezTo>
                      <a:cubicBezTo>
                        <a:pt x="74" y="395"/>
                        <a:pt x="53" y="374"/>
                        <a:pt x="37" y="350"/>
                      </a:cubicBezTo>
                      <a:cubicBezTo>
                        <a:pt x="21" y="326"/>
                        <a:pt x="11" y="300"/>
                        <a:pt x="5" y="271"/>
                      </a:cubicBezTo>
                      <a:cubicBezTo>
                        <a:pt x="0" y="242"/>
                        <a:pt x="0" y="212"/>
                        <a:pt x="7" y="182"/>
                      </a:cubicBezTo>
                      <a:lnTo>
                        <a:pt x="7" y="180"/>
                      </a:lnTo>
                      <a:cubicBezTo>
                        <a:pt x="13" y="150"/>
                        <a:pt x="25" y="123"/>
                        <a:pt x="42" y="98"/>
                      </a:cubicBezTo>
                      <a:cubicBezTo>
                        <a:pt x="59" y="74"/>
                        <a:pt x="80" y="54"/>
                        <a:pt x="104" y="38"/>
                      </a:cubicBezTo>
                      <a:cubicBezTo>
                        <a:pt x="129" y="22"/>
                        <a:pt x="156" y="12"/>
                        <a:pt x="187" y="6"/>
                      </a:cubicBezTo>
                      <a:cubicBezTo>
                        <a:pt x="217" y="0"/>
                        <a:pt x="248" y="1"/>
                        <a:pt x="281" y="8"/>
                      </a:cubicBezTo>
                      <a:cubicBezTo>
                        <a:pt x="314" y="15"/>
                        <a:pt x="343" y="27"/>
                        <a:pt x="369" y="45"/>
                      </a:cubicBezTo>
                      <a:cubicBezTo>
                        <a:pt x="394" y="62"/>
                        <a:pt x="414" y="83"/>
                        <a:pt x="430" y="107"/>
                      </a:cubicBezTo>
                      <a:cubicBezTo>
                        <a:pt x="446" y="131"/>
                        <a:pt x="457" y="158"/>
                        <a:pt x="462" y="187"/>
                      </a:cubicBezTo>
                      <a:cubicBezTo>
                        <a:pt x="468" y="216"/>
                        <a:pt x="467" y="245"/>
                        <a:pt x="461" y="276"/>
                      </a:cubicBezTo>
                      <a:lnTo>
                        <a:pt x="460" y="277"/>
                      </a:lnTo>
                      <a:cubicBezTo>
                        <a:pt x="454" y="308"/>
                        <a:pt x="442" y="335"/>
                        <a:pt x="425" y="359"/>
                      </a:cubicBezTo>
                      <a:cubicBezTo>
                        <a:pt x="408" y="383"/>
                        <a:pt x="387" y="403"/>
                        <a:pt x="363" y="419"/>
                      </a:cubicBezTo>
                      <a:cubicBezTo>
                        <a:pt x="338" y="435"/>
                        <a:pt x="311" y="446"/>
                        <a:pt x="281" y="451"/>
                      </a:cubicBezTo>
                      <a:cubicBezTo>
                        <a:pt x="250" y="457"/>
                        <a:pt x="219" y="456"/>
                        <a:pt x="186" y="449"/>
                      </a:cubicBezTo>
                      <a:close/>
                      <a:moveTo>
                        <a:pt x="206" y="363"/>
                      </a:moveTo>
                      <a:lnTo>
                        <a:pt x="206" y="363"/>
                      </a:lnTo>
                      <a:cubicBezTo>
                        <a:pt x="224" y="367"/>
                        <a:pt x="242" y="367"/>
                        <a:pt x="260" y="364"/>
                      </a:cubicBezTo>
                      <a:cubicBezTo>
                        <a:pt x="277" y="360"/>
                        <a:pt x="293" y="353"/>
                        <a:pt x="306" y="344"/>
                      </a:cubicBezTo>
                      <a:cubicBezTo>
                        <a:pt x="320" y="334"/>
                        <a:pt x="332" y="322"/>
                        <a:pt x="342" y="307"/>
                      </a:cubicBezTo>
                      <a:cubicBezTo>
                        <a:pt x="351" y="292"/>
                        <a:pt x="358" y="276"/>
                        <a:pt x="362" y="257"/>
                      </a:cubicBezTo>
                      <a:lnTo>
                        <a:pt x="362" y="256"/>
                      </a:lnTo>
                      <a:cubicBezTo>
                        <a:pt x="366" y="238"/>
                        <a:pt x="367" y="220"/>
                        <a:pt x="364" y="202"/>
                      </a:cubicBezTo>
                      <a:cubicBezTo>
                        <a:pt x="361" y="185"/>
                        <a:pt x="355" y="169"/>
                        <a:pt x="346" y="154"/>
                      </a:cubicBezTo>
                      <a:cubicBezTo>
                        <a:pt x="337" y="139"/>
                        <a:pt x="326" y="127"/>
                        <a:pt x="311" y="116"/>
                      </a:cubicBezTo>
                      <a:cubicBezTo>
                        <a:pt x="297" y="106"/>
                        <a:pt x="280" y="98"/>
                        <a:pt x="262" y="94"/>
                      </a:cubicBezTo>
                      <a:cubicBezTo>
                        <a:pt x="243" y="90"/>
                        <a:pt x="224" y="90"/>
                        <a:pt x="207" y="94"/>
                      </a:cubicBezTo>
                      <a:cubicBezTo>
                        <a:pt x="190" y="97"/>
                        <a:pt x="175" y="104"/>
                        <a:pt x="161" y="114"/>
                      </a:cubicBezTo>
                      <a:cubicBezTo>
                        <a:pt x="147" y="124"/>
                        <a:pt x="135" y="136"/>
                        <a:pt x="126" y="151"/>
                      </a:cubicBezTo>
                      <a:cubicBezTo>
                        <a:pt x="116" y="165"/>
                        <a:pt x="109" y="182"/>
                        <a:pt x="105" y="200"/>
                      </a:cubicBezTo>
                      <a:lnTo>
                        <a:pt x="105" y="201"/>
                      </a:lnTo>
                      <a:cubicBezTo>
                        <a:pt x="101" y="220"/>
                        <a:pt x="101" y="238"/>
                        <a:pt x="103" y="255"/>
                      </a:cubicBezTo>
                      <a:cubicBezTo>
                        <a:pt x="106" y="273"/>
                        <a:pt x="112" y="289"/>
                        <a:pt x="121" y="304"/>
                      </a:cubicBezTo>
                      <a:cubicBezTo>
                        <a:pt x="130" y="318"/>
                        <a:pt x="142" y="331"/>
                        <a:pt x="156" y="341"/>
                      </a:cubicBezTo>
                      <a:cubicBezTo>
                        <a:pt x="170" y="352"/>
                        <a:pt x="187" y="359"/>
                        <a:pt x="206" y="363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Freeform 170"/>
                <p:cNvSpPr>
                  <a:spLocks/>
                </p:cNvSpPr>
                <p:nvPr/>
              </p:nvSpPr>
              <p:spPr bwMode="auto">
                <a:xfrm>
                  <a:off x="7306288" y="3592599"/>
                  <a:ext cx="48157" cy="75489"/>
                </a:xfrm>
                <a:custGeom>
                  <a:avLst/>
                  <a:gdLst>
                    <a:gd name="T0" fmla="*/ 130 w 326"/>
                    <a:gd name="T1" fmla="*/ 0 h 510"/>
                    <a:gd name="T2" fmla="*/ 222 w 326"/>
                    <a:gd name="T3" fmla="*/ 29 h 510"/>
                    <a:gd name="T4" fmla="*/ 118 w 326"/>
                    <a:gd name="T5" fmla="*/ 363 h 510"/>
                    <a:gd name="T6" fmla="*/ 326 w 326"/>
                    <a:gd name="T7" fmla="*/ 428 h 510"/>
                    <a:gd name="T8" fmla="*/ 300 w 326"/>
                    <a:gd name="T9" fmla="*/ 510 h 510"/>
                    <a:gd name="T10" fmla="*/ 0 w 326"/>
                    <a:gd name="T11" fmla="*/ 417 h 510"/>
                    <a:gd name="T12" fmla="*/ 130 w 326"/>
                    <a:gd name="T13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6" h="510">
                      <a:moveTo>
                        <a:pt x="130" y="0"/>
                      </a:moveTo>
                      <a:lnTo>
                        <a:pt x="222" y="29"/>
                      </a:lnTo>
                      <a:lnTo>
                        <a:pt x="118" y="363"/>
                      </a:lnTo>
                      <a:lnTo>
                        <a:pt x="326" y="428"/>
                      </a:lnTo>
                      <a:lnTo>
                        <a:pt x="300" y="510"/>
                      </a:lnTo>
                      <a:lnTo>
                        <a:pt x="0" y="417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Freeform 171"/>
                <p:cNvSpPr>
                  <a:spLocks noEditPoints="1"/>
                </p:cNvSpPr>
                <p:nvPr/>
              </p:nvSpPr>
              <p:spPr bwMode="auto">
                <a:xfrm>
                  <a:off x="7359001" y="3611471"/>
                  <a:ext cx="68331" cy="80695"/>
                </a:xfrm>
                <a:custGeom>
                  <a:avLst/>
                  <a:gdLst>
                    <a:gd name="T0" fmla="*/ 165 w 464"/>
                    <a:gd name="T1" fmla="*/ 0 h 547"/>
                    <a:gd name="T2" fmla="*/ 349 w 464"/>
                    <a:gd name="T3" fmla="*/ 75 h 547"/>
                    <a:gd name="T4" fmla="*/ 451 w 464"/>
                    <a:gd name="T5" fmla="*/ 164 h 547"/>
                    <a:gd name="T6" fmla="*/ 448 w 464"/>
                    <a:gd name="T7" fmla="*/ 271 h 547"/>
                    <a:gd name="T8" fmla="*/ 447 w 464"/>
                    <a:gd name="T9" fmla="*/ 272 h 547"/>
                    <a:gd name="T10" fmla="*/ 391 w 464"/>
                    <a:gd name="T11" fmla="*/ 342 h 547"/>
                    <a:gd name="T12" fmla="*/ 310 w 464"/>
                    <a:gd name="T13" fmla="*/ 362 h 547"/>
                    <a:gd name="T14" fmla="*/ 350 w 464"/>
                    <a:gd name="T15" fmla="*/ 547 h 547"/>
                    <a:gd name="T16" fmla="*/ 246 w 464"/>
                    <a:gd name="T17" fmla="*/ 504 h 547"/>
                    <a:gd name="T18" fmla="*/ 212 w 464"/>
                    <a:gd name="T19" fmla="*/ 340 h 547"/>
                    <a:gd name="T20" fmla="*/ 211 w 464"/>
                    <a:gd name="T21" fmla="*/ 339 h 547"/>
                    <a:gd name="T22" fmla="*/ 142 w 464"/>
                    <a:gd name="T23" fmla="*/ 311 h 547"/>
                    <a:gd name="T24" fmla="*/ 89 w 464"/>
                    <a:gd name="T25" fmla="*/ 441 h 547"/>
                    <a:gd name="T26" fmla="*/ 0 w 464"/>
                    <a:gd name="T27" fmla="*/ 405 h 547"/>
                    <a:gd name="T28" fmla="*/ 165 w 464"/>
                    <a:gd name="T29" fmla="*/ 0 h 547"/>
                    <a:gd name="T30" fmla="*/ 264 w 464"/>
                    <a:gd name="T31" fmla="*/ 269 h 547"/>
                    <a:gd name="T32" fmla="*/ 264 w 464"/>
                    <a:gd name="T33" fmla="*/ 269 h 547"/>
                    <a:gd name="T34" fmla="*/ 321 w 464"/>
                    <a:gd name="T35" fmla="*/ 274 h 547"/>
                    <a:gd name="T36" fmla="*/ 355 w 464"/>
                    <a:gd name="T37" fmla="*/ 240 h 547"/>
                    <a:gd name="T38" fmla="*/ 356 w 464"/>
                    <a:gd name="T39" fmla="*/ 239 h 547"/>
                    <a:gd name="T40" fmla="*/ 355 w 464"/>
                    <a:gd name="T41" fmla="*/ 188 h 547"/>
                    <a:gd name="T42" fmla="*/ 309 w 464"/>
                    <a:gd name="T43" fmla="*/ 153 h 547"/>
                    <a:gd name="T44" fmla="*/ 221 w 464"/>
                    <a:gd name="T45" fmla="*/ 117 h 547"/>
                    <a:gd name="T46" fmla="*/ 174 w 464"/>
                    <a:gd name="T47" fmla="*/ 233 h 547"/>
                    <a:gd name="T48" fmla="*/ 264 w 464"/>
                    <a:gd name="T49" fmla="*/ 26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4" h="547">
                      <a:moveTo>
                        <a:pt x="165" y="0"/>
                      </a:moveTo>
                      <a:lnTo>
                        <a:pt x="349" y="75"/>
                      </a:lnTo>
                      <a:cubicBezTo>
                        <a:pt x="401" y="96"/>
                        <a:pt x="434" y="126"/>
                        <a:pt x="451" y="164"/>
                      </a:cubicBezTo>
                      <a:cubicBezTo>
                        <a:pt x="464" y="197"/>
                        <a:pt x="463" y="232"/>
                        <a:pt x="448" y="271"/>
                      </a:cubicBezTo>
                      <a:lnTo>
                        <a:pt x="447" y="272"/>
                      </a:lnTo>
                      <a:cubicBezTo>
                        <a:pt x="434" y="305"/>
                        <a:pt x="415" y="328"/>
                        <a:pt x="391" y="342"/>
                      </a:cubicBezTo>
                      <a:cubicBezTo>
                        <a:pt x="366" y="356"/>
                        <a:pt x="339" y="363"/>
                        <a:pt x="310" y="362"/>
                      </a:cubicBezTo>
                      <a:lnTo>
                        <a:pt x="350" y="547"/>
                      </a:lnTo>
                      <a:lnTo>
                        <a:pt x="246" y="504"/>
                      </a:lnTo>
                      <a:lnTo>
                        <a:pt x="212" y="340"/>
                      </a:lnTo>
                      <a:lnTo>
                        <a:pt x="211" y="339"/>
                      </a:lnTo>
                      <a:lnTo>
                        <a:pt x="142" y="311"/>
                      </a:lnTo>
                      <a:lnTo>
                        <a:pt x="89" y="441"/>
                      </a:lnTo>
                      <a:lnTo>
                        <a:pt x="0" y="405"/>
                      </a:lnTo>
                      <a:lnTo>
                        <a:pt x="165" y="0"/>
                      </a:lnTo>
                      <a:close/>
                      <a:moveTo>
                        <a:pt x="264" y="269"/>
                      </a:moveTo>
                      <a:lnTo>
                        <a:pt x="264" y="269"/>
                      </a:lnTo>
                      <a:cubicBezTo>
                        <a:pt x="286" y="278"/>
                        <a:pt x="305" y="280"/>
                        <a:pt x="321" y="274"/>
                      </a:cubicBezTo>
                      <a:cubicBezTo>
                        <a:pt x="337" y="269"/>
                        <a:pt x="348" y="257"/>
                        <a:pt x="355" y="240"/>
                      </a:cubicBezTo>
                      <a:lnTo>
                        <a:pt x="356" y="239"/>
                      </a:lnTo>
                      <a:cubicBezTo>
                        <a:pt x="364" y="220"/>
                        <a:pt x="363" y="203"/>
                        <a:pt x="355" y="188"/>
                      </a:cubicBezTo>
                      <a:cubicBezTo>
                        <a:pt x="346" y="173"/>
                        <a:pt x="331" y="162"/>
                        <a:pt x="309" y="153"/>
                      </a:cubicBezTo>
                      <a:lnTo>
                        <a:pt x="221" y="117"/>
                      </a:lnTo>
                      <a:lnTo>
                        <a:pt x="174" y="233"/>
                      </a:lnTo>
                      <a:lnTo>
                        <a:pt x="264" y="26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172"/>
                <p:cNvSpPr>
                  <a:spLocks noEditPoints="1"/>
                </p:cNvSpPr>
                <p:nvPr/>
              </p:nvSpPr>
              <p:spPr bwMode="auto">
                <a:xfrm>
                  <a:off x="7418871" y="3639454"/>
                  <a:ext cx="71584" cy="73537"/>
                </a:xfrm>
                <a:custGeom>
                  <a:avLst/>
                  <a:gdLst>
                    <a:gd name="T0" fmla="*/ 202 w 485"/>
                    <a:gd name="T1" fmla="*/ 0 h 497"/>
                    <a:gd name="T2" fmla="*/ 353 w 485"/>
                    <a:gd name="T3" fmla="*/ 78 h 497"/>
                    <a:gd name="T4" fmla="*/ 428 w 485"/>
                    <a:gd name="T5" fmla="*/ 136 h 497"/>
                    <a:gd name="T6" fmla="*/ 472 w 485"/>
                    <a:gd name="T7" fmla="*/ 211 h 497"/>
                    <a:gd name="T8" fmla="*/ 483 w 485"/>
                    <a:gd name="T9" fmla="*/ 294 h 497"/>
                    <a:gd name="T10" fmla="*/ 458 w 485"/>
                    <a:gd name="T11" fmla="*/ 378 h 497"/>
                    <a:gd name="T12" fmla="*/ 458 w 485"/>
                    <a:gd name="T13" fmla="*/ 379 h 497"/>
                    <a:gd name="T14" fmla="*/ 403 w 485"/>
                    <a:gd name="T15" fmla="*/ 447 h 497"/>
                    <a:gd name="T16" fmla="*/ 329 w 485"/>
                    <a:gd name="T17" fmla="*/ 487 h 497"/>
                    <a:gd name="T18" fmla="*/ 242 w 485"/>
                    <a:gd name="T19" fmla="*/ 494 h 497"/>
                    <a:gd name="T20" fmla="*/ 151 w 485"/>
                    <a:gd name="T21" fmla="*/ 465 h 497"/>
                    <a:gd name="T22" fmla="*/ 0 w 485"/>
                    <a:gd name="T23" fmla="*/ 387 h 497"/>
                    <a:gd name="T24" fmla="*/ 202 w 485"/>
                    <a:gd name="T25" fmla="*/ 0 h 497"/>
                    <a:gd name="T26" fmla="*/ 191 w 485"/>
                    <a:gd name="T27" fmla="*/ 388 h 497"/>
                    <a:gd name="T28" fmla="*/ 191 w 485"/>
                    <a:gd name="T29" fmla="*/ 388 h 497"/>
                    <a:gd name="T30" fmla="*/ 243 w 485"/>
                    <a:gd name="T31" fmla="*/ 405 h 497"/>
                    <a:gd name="T32" fmla="*/ 292 w 485"/>
                    <a:gd name="T33" fmla="*/ 400 h 497"/>
                    <a:gd name="T34" fmla="*/ 335 w 485"/>
                    <a:gd name="T35" fmla="*/ 376 h 497"/>
                    <a:gd name="T36" fmla="*/ 368 w 485"/>
                    <a:gd name="T37" fmla="*/ 334 h 497"/>
                    <a:gd name="T38" fmla="*/ 369 w 485"/>
                    <a:gd name="T39" fmla="*/ 332 h 497"/>
                    <a:gd name="T40" fmla="*/ 384 w 485"/>
                    <a:gd name="T41" fmla="*/ 281 h 497"/>
                    <a:gd name="T42" fmla="*/ 380 w 485"/>
                    <a:gd name="T43" fmla="*/ 232 h 497"/>
                    <a:gd name="T44" fmla="*/ 356 w 485"/>
                    <a:gd name="T45" fmla="*/ 188 h 497"/>
                    <a:gd name="T46" fmla="*/ 313 w 485"/>
                    <a:gd name="T47" fmla="*/ 155 h 497"/>
                    <a:gd name="T48" fmla="*/ 247 w 485"/>
                    <a:gd name="T49" fmla="*/ 121 h 497"/>
                    <a:gd name="T50" fmla="*/ 125 w 485"/>
                    <a:gd name="T51" fmla="*/ 354 h 497"/>
                    <a:gd name="T52" fmla="*/ 191 w 485"/>
                    <a:gd name="T53" fmla="*/ 388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85" h="497">
                      <a:moveTo>
                        <a:pt x="202" y="0"/>
                      </a:moveTo>
                      <a:lnTo>
                        <a:pt x="353" y="78"/>
                      </a:lnTo>
                      <a:cubicBezTo>
                        <a:pt x="383" y="94"/>
                        <a:pt x="408" y="113"/>
                        <a:pt x="428" y="136"/>
                      </a:cubicBezTo>
                      <a:cubicBezTo>
                        <a:pt x="448" y="159"/>
                        <a:pt x="463" y="184"/>
                        <a:pt x="472" y="211"/>
                      </a:cubicBezTo>
                      <a:cubicBezTo>
                        <a:pt x="482" y="238"/>
                        <a:pt x="485" y="265"/>
                        <a:pt x="483" y="294"/>
                      </a:cubicBezTo>
                      <a:cubicBezTo>
                        <a:pt x="481" y="322"/>
                        <a:pt x="472" y="350"/>
                        <a:pt x="458" y="378"/>
                      </a:cubicBezTo>
                      <a:lnTo>
                        <a:pt x="458" y="379"/>
                      </a:lnTo>
                      <a:cubicBezTo>
                        <a:pt x="443" y="406"/>
                        <a:pt x="425" y="429"/>
                        <a:pt x="403" y="447"/>
                      </a:cubicBezTo>
                      <a:cubicBezTo>
                        <a:pt x="381" y="466"/>
                        <a:pt x="356" y="479"/>
                        <a:pt x="329" y="487"/>
                      </a:cubicBezTo>
                      <a:cubicBezTo>
                        <a:pt x="301" y="495"/>
                        <a:pt x="273" y="497"/>
                        <a:pt x="242" y="494"/>
                      </a:cubicBezTo>
                      <a:cubicBezTo>
                        <a:pt x="212" y="490"/>
                        <a:pt x="181" y="481"/>
                        <a:pt x="151" y="465"/>
                      </a:cubicBezTo>
                      <a:lnTo>
                        <a:pt x="0" y="387"/>
                      </a:lnTo>
                      <a:lnTo>
                        <a:pt x="202" y="0"/>
                      </a:lnTo>
                      <a:close/>
                      <a:moveTo>
                        <a:pt x="191" y="388"/>
                      </a:moveTo>
                      <a:lnTo>
                        <a:pt x="191" y="388"/>
                      </a:lnTo>
                      <a:cubicBezTo>
                        <a:pt x="208" y="397"/>
                        <a:pt x="226" y="403"/>
                        <a:pt x="243" y="405"/>
                      </a:cubicBezTo>
                      <a:cubicBezTo>
                        <a:pt x="260" y="407"/>
                        <a:pt x="277" y="405"/>
                        <a:pt x="292" y="400"/>
                      </a:cubicBezTo>
                      <a:cubicBezTo>
                        <a:pt x="308" y="395"/>
                        <a:pt x="322" y="387"/>
                        <a:pt x="335" y="376"/>
                      </a:cubicBezTo>
                      <a:cubicBezTo>
                        <a:pt x="348" y="365"/>
                        <a:pt x="359" y="351"/>
                        <a:pt x="368" y="334"/>
                      </a:cubicBezTo>
                      <a:lnTo>
                        <a:pt x="369" y="332"/>
                      </a:lnTo>
                      <a:cubicBezTo>
                        <a:pt x="377" y="315"/>
                        <a:pt x="383" y="298"/>
                        <a:pt x="384" y="281"/>
                      </a:cubicBezTo>
                      <a:cubicBezTo>
                        <a:pt x="386" y="264"/>
                        <a:pt x="385" y="247"/>
                        <a:pt x="380" y="232"/>
                      </a:cubicBezTo>
                      <a:cubicBezTo>
                        <a:pt x="375" y="216"/>
                        <a:pt x="367" y="202"/>
                        <a:pt x="356" y="188"/>
                      </a:cubicBezTo>
                      <a:cubicBezTo>
                        <a:pt x="344" y="175"/>
                        <a:pt x="330" y="164"/>
                        <a:pt x="313" y="155"/>
                      </a:cubicBezTo>
                      <a:lnTo>
                        <a:pt x="247" y="121"/>
                      </a:lnTo>
                      <a:lnTo>
                        <a:pt x="125" y="354"/>
                      </a:lnTo>
                      <a:lnTo>
                        <a:pt x="191" y="388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7504122" y="3691516"/>
                <a:ext cx="253799" cy="273972"/>
                <a:chOff x="7504122" y="3691516"/>
                <a:chExt cx="253799" cy="273972"/>
              </a:xfrm>
            </p:grpSpPr>
            <p:sp>
              <p:nvSpPr>
                <p:cNvPr id="110" name="Freeform 173"/>
                <p:cNvSpPr>
                  <a:spLocks/>
                </p:cNvSpPr>
                <p:nvPr/>
              </p:nvSpPr>
              <p:spPr bwMode="auto">
                <a:xfrm>
                  <a:off x="7504122" y="3691516"/>
                  <a:ext cx="81997" cy="83949"/>
                </a:xfrm>
                <a:custGeom>
                  <a:avLst/>
                  <a:gdLst>
                    <a:gd name="T0" fmla="*/ 251 w 553"/>
                    <a:gd name="T1" fmla="*/ 0 h 569"/>
                    <a:gd name="T2" fmla="*/ 330 w 553"/>
                    <a:gd name="T3" fmla="*/ 55 h 569"/>
                    <a:gd name="T4" fmla="*/ 230 w 553"/>
                    <a:gd name="T5" fmla="*/ 196 h 569"/>
                    <a:gd name="T6" fmla="*/ 375 w 553"/>
                    <a:gd name="T7" fmla="*/ 298 h 569"/>
                    <a:gd name="T8" fmla="*/ 475 w 553"/>
                    <a:gd name="T9" fmla="*/ 157 h 569"/>
                    <a:gd name="T10" fmla="*/ 553 w 553"/>
                    <a:gd name="T11" fmla="*/ 212 h 569"/>
                    <a:gd name="T12" fmla="*/ 302 w 553"/>
                    <a:gd name="T13" fmla="*/ 569 h 569"/>
                    <a:gd name="T14" fmla="*/ 223 w 553"/>
                    <a:gd name="T15" fmla="*/ 514 h 569"/>
                    <a:gd name="T16" fmla="*/ 324 w 553"/>
                    <a:gd name="T17" fmla="*/ 371 h 569"/>
                    <a:gd name="T18" fmla="*/ 179 w 553"/>
                    <a:gd name="T19" fmla="*/ 269 h 569"/>
                    <a:gd name="T20" fmla="*/ 78 w 553"/>
                    <a:gd name="T21" fmla="*/ 412 h 569"/>
                    <a:gd name="T22" fmla="*/ 0 w 553"/>
                    <a:gd name="T23" fmla="*/ 356 h 569"/>
                    <a:gd name="T24" fmla="*/ 251 w 553"/>
                    <a:gd name="T2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3" h="569">
                      <a:moveTo>
                        <a:pt x="251" y="0"/>
                      </a:moveTo>
                      <a:lnTo>
                        <a:pt x="330" y="55"/>
                      </a:lnTo>
                      <a:lnTo>
                        <a:pt x="230" y="196"/>
                      </a:lnTo>
                      <a:lnTo>
                        <a:pt x="375" y="298"/>
                      </a:lnTo>
                      <a:lnTo>
                        <a:pt x="475" y="157"/>
                      </a:lnTo>
                      <a:lnTo>
                        <a:pt x="553" y="212"/>
                      </a:lnTo>
                      <a:lnTo>
                        <a:pt x="302" y="569"/>
                      </a:lnTo>
                      <a:lnTo>
                        <a:pt x="223" y="514"/>
                      </a:lnTo>
                      <a:lnTo>
                        <a:pt x="324" y="371"/>
                      </a:lnTo>
                      <a:lnTo>
                        <a:pt x="179" y="269"/>
                      </a:lnTo>
                      <a:lnTo>
                        <a:pt x="78" y="412"/>
                      </a:lnTo>
                      <a:lnTo>
                        <a:pt x="0" y="3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Freeform 174"/>
                <p:cNvSpPr>
                  <a:spLocks noEditPoints="1"/>
                </p:cNvSpPr>
                <p:nvPr/>
              </p:nvSpPr>
              <p:spPr bwMode="auto">
                <a:xfrm>
                  <a:off x="7555532" y="3748783"/>
                  <a:ext cx="73537" cy="76140"/>
                </a:xfrm>
                <a:custGeom>
                  <a:avLst/>
                  <a:gdLst>
                    <a:gd name="T0" fmla="*/ 429 w 496"/>
                    <a:gd name="T1" fmla="*/ 0 h 513"/>
                    <a:gd name="T2" fmla="*/ 496 w 496"/>
                    <a:gd name="T3" fmla="*/ 58 h 513"/>
                    <a:gd name="T4" fmla="*/ 351 w 496"/>
                    <a:gd name="T5" fmla="*/ 513 h 513"/>
                    <a:gd name="T6" fmla="*/ 275 w 496"/>
                    <a:gd name="T7" fmla="*/ 448 h 513"/>
                    <a:gd name="T8" fmla="*/ 308 w 496"/>
                    <a:gd name="T9" fmla="*/ 348 h 513"/>
                    <a:gd name="T10" fmla="*/ 168 w 496"/>
                    <a:gd name="T11" fmla="*/ 227 h 513"/>
                    <a:gd name="T12" fmla="*/ 74 w 496"/>
                    <a:gd name="T13" fmla="*/ 275 h 513"/>
                    <a:gd name="T14" fmla="*/ 0 w 496"/>
                    <a:gd name="T15" fmla="*/ 212 h 513"/>
                    <a:gd name="T16" fmla="*/ 429 w 496"/>
                    <a:gd name="T17" fmla="*/ 0 h 513"/>
                    <a:gd name="T18" fmla="*/ 338 w 496"/>
                    <a:gd name="T19" fmla="*/ 261 h 513"/>
                    <a:gd name="T20" fmla="*/ 338 w 496"/>
                    <a:gd name="T21" fmla="*/ 261 h 513"/>
                    <a:gd name="T22" fmla="*/ 386 w 496"/>
                    <a:gd name="T23" fmla="*/ 116 h 513"/>
                    <a:gd name="T24" fmla="*/ 250 w 496"/>
                    <a:gd name="T25" fmla="*/ 185 h 513"/>
                    <a:gd name="T26" fmla="*/ 338 w 496"/>
                    <a:gd name="T27" fmla="*/ 261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6" h="513">
                      <a:moveTo>
                        <a:pt x="429" y="0"/>
                      </a:moveTo>
                      <a:lnTo>
                        <a:pt x="496" y="58"/>
                      </a:lnTo>
                      <a:lnTo>
                        <a:pt x="351" y="513"/>
                      </a:lnTo>
                      <a:lnTo>
                        <a:pt x="275" y="448"/>
                      </a:lnTo>
                      <a:lnTo>
                        <a:pt x="308" y="348"/>
                      </a:lnTo>
                      <a:lnTo>
                        <a:pt x="168" y="227"/>
                      </a:lnTo>
                      <a:lnTo>
                        <a:pt x="74" y="275"/>
                      </a:lnTo>
                      <a:lnTo>
                        <a:pt x="0" y="212"/>
                      </a:lnTo>
                      <a:lnTo>
                        <a:pt x="429" y="0"/>
                      </a:lnTo>
                      <a:close/>
                      <a:moveTo>
                        <a:pt x="338" y="261"/>
                      </a:moveTo>
                      <a:lnTo>
                        <a:pt x="338" y="261"/>
                      </a:lnTo>
                      <a:lnTo>
                        <a:pt x="386" y="116"/>
                      </a:lnTo>
                      <a:lnTo>
                        <a:pt x="250" y="185"/>
                      </a:lnTo>
                      <a:lnTo>
                        <a:pt x="338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Freeform 175"/>
                <p:cNvSpPr>
                  <a:spLocks/>
                </p:cNvSpPr>
                <p:nvPr/>
              </p:nvSpPr>
              <p:spPr bwMode="auto">
                <a:xfrm>
                  <a:off x="7613450" y="3785877"/>
                  <a:ext cx="55315" cy="78092"/>
                </a:xfrm>
                <a:custGeom>
                  <a:avLst/>
                  <a:gdLst>
                    <a:gd name="T0" fmla="*/ 307 w 375"/>
                    <a:gd name="T1" fmla="*/ 0 h 531"/>
                    <a:gd name="T2" fmla="*/ 375 w 375"/>
                    <a:gd name="T3" fmla="*/ 68 h 531"/>
                    <a:gd name="T4" fmla="*/ 129 w 375"/>
                    <a:gd name="T5" fmla="*/ 316 h 531"/>
                    <a:gd name="T6" fmla="*/ 283 w 375"/>
                    <a:gd name="T7" fmla="*/ 470 h 531"/>
                    <a:gd name="T8" fmla="*/ 222 w 375"/>
                    <a:gd name="T9" fmla="*/ 531 h 531"/>
                    <a:gd name="T10" fmla="*/ 0 w 375"/>
                    <a:gd name="T11" fmla="*/ 310 h 531"/>
                    <a:gd name="T12" fmla="*/ 307 w 375"/>
                    <a:gd name="T13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5" h="531">
                      <a:moveTo>
                        <a:pt x="307" y="0"/>
                      </a:moveTo>
                      <a:lnTo>
                        <a:pt x="375" y="68"/>
                      </a:lnTo>
                      <a:lnTo>
                        <a:pt x="129" y="316"/>
                      </a:lnTo>
                      <a:lnTo>
                        <a:pt x="283" y="470"/>
                      </a:lnTo>
                      <a:lnTo>
                        <a:pt x="222" y="531"/>
                      </a:lnTo>
                      <a:lnTo>
                        <a:pt x="0" y="310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176"/>
                <p:cNvSpPr>
                  <a:spLocks noEditPoints="1"/>
                </p:cNvSpPr>
                <p:nvPr/>
              </p:nvSpPr>
              <p:spPr bwMode="auto">
                <a:xfrm>
                  <a:off x="7648592" y="3847049"/>
                  <a:ext cx="76140" cy="72886"/>
                </a:xfrm>
                <a:custGeom>
                  <a:avLst/>
                  <a:gdLst>
                    <a:gd name="T0" fmla="*/ 458 w 514"/>
                    <a:gd name="T1" fmla="*/ 0 h 491"/>
                    <a:gd name="T2" fmla="*/ 514 w 514"/>
                    <a:gd name="T3" fmla="*/ 68 h 491"/>
                    <a:gd name="T4" fmla="*/ 293 w 514"/>
                    <a:gd name="T5" fmla="*/ 491 h 491"/>
                    <a:gd name="T6" fmla="*/ 230 w 514"/>
                    <a:gd name="T7" fmla="*/ 414 h 491"/>
                    <a:gd name="T8" fmla="*/ 280 w 514"/>
                    <a:gd name="T9" fmla="*/ 321 h 491"/>
                    <a:gd name="T10" fmla="*/ 163 w 514"/>
                    <a:gd name="T11" fmla="*/ 178 h 491"/>
                    <a:gd name="T12" fmla="*/ 62 w 514"/>
                    <a:gd name="T13" fmla="*/ 209 h 491"/>
                    <a:gd name="T14" fmla="*/ 0 w 514"/>
                    <a:gd name="T15" fmla="*/ 134 h 491"/>
                    <a:gd name="T16" fmla="*/ 458 w 514"/>
                    <a:gd name="T17" fmla="*/ 0 h 491"/>
                    <a:gd name="T18" fmla="*/ 324 w 514"/>
                    <a:gd name="T19" fmla="*/ 241 h 491"/>
                    <a:gd name="T20" fmla="*/ 324 w 514"/>
                    <a:gd name="T21" fmla="*/ 241 h 491"/>
                    <a:gd name="T22" fmla="*/ 396 w 514"/>
                    <a:gd name="T23" fmla="*/ 106 h 491"/>
                    <a:gd name="T24" fmla="*/ 250 w 514"/>
                    <a:gd name="T25" fmla="*/ 151 h 491"/>
                    <a:gd name="T26" fmla="*/ 324 w 514"/>
                    <a:gd name="T27" fmla="*/ 24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14" h="491">
                      <a:moveTo>
                        <a:pt x="458" y="0"/>
                      </a:moveTo>
                      <a:lnTo>
                        <a:pt x="514" y="68"/>
                      </a:lnTo>
                      <a:lnTo>
                        <a:pt x="293" y="491"/>
                      </a:lnTo>
                      <a:lnTo>
                        <a:pt x="230" y="414"/>
                      </a:lnTo>
                      <a:lnTo>
                        <a:pt x="280" y="321"/>
                      </a:lnTo>
                      <a:lnTo>
                        <a:pt x="163" y="178"/>
                      </a:lnTo>
                      <a:lnTo>
                        <a:pt x="62" y="209"/>
                      </a:lnTo>
                      <a:lnTo>
                        <a:pt x="0" y="134"/>
                      </a:lnTo>
                      <a:lnTo>
                        <a:pt x="458" y="0"/>
                      </a:lnTo>
                      <a:close/>
                      <a:moveTo>
                        <a:pt x="324" y="241"/>
                      </a:moveTo>
                      <a:lnTo>
                        <a:pt x="324" y="241"/>
                      </a:lnTo>
                      <a:lnTo>
                        <a:pt x="396" y="106"/>
                      </a:lnTo>
                      <a:lnTo>
                        <a:pt x="250" y="151"/>
                      </a:lnTo>
                      <a:lnTo>
                        <a:pt x="324" y="24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177"/>
                <p:cNvSpPr>
                  <a:spLocks/>
                </p:cNvSpPr>
                <p:nvPr/>
              </p:nvSpPr>
              <p:spPr bwMode="auto">
                <a:xfrm>
                  <a:off x="7696749" y="3890650"/>
                  <a:ext cx="61172" cy="74838"/>
                </a:xfrm>
                <a:custGeom>
                  <a:avLst/>
                  <a:gdLst>
                    <a:gd name="T0" fmla="*/ 360 w 414"/>
                    <a:gd name="T1" fmla="*/ 0 h 505"/>
                    <a:gd name="T2" fmla="*/ 414 w 414"/>
                    <a:gd name="T3" fmla="*/ 79 h 505"/>
                    <a:gd name="T4" fmla="*/ 125 w 414"/>
                    <a:gd name="T5" fmla="*/ 277 h 505"/>
                    <a:gd name="T6" fmla="*/ 248 w 414"/>
                    <a:gd name="T7" fmla="*/ 456 h 505"/>
                    <a:gd name="T8" fmla="*/ 177 w 414"/>
                    <a:gd name="T9" fmla="*/ 505 h 505"/>
                    <a:gd name="T10" fmla="*/ 0 w 414"/>
                    <a:gd name="T11" fmla="*/ 246 h 505"/>
                    <a:gd name="T12" fmla="*/ 360 w 414"/>
                    <a:gd name="T13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4" h="505">
                      <a:moveTo>
                        <a:pt x="360" y="0"/>
                      </a:moveTo>
                      <a:lnTo>
                        <a:pt x="414" y="79"/>
                      </a:lnTo>
                      <a:lnTo>
                        <a:pt x="125" y="277"/>
                      </a:lnTo>
                      <a:lnTo>
                        <a:pt x="248" y="456"/>
                      </a:lnTo>
                      <a:lnTo>
                        <a:pt x="177" y="505"/>
                      </a:lnTo>
                      <a:lnTo>
                        <a:pt x="0" y="246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7741001" y="3966790"/>
                <a:ext cx="158787" cy="532978"/>
                <a:chOff x="7741001" y="3966790"/>
                <a:chExt cx="158787" cy="532978"/>
              </a:xfrm>
            </p:grpSpPr>
            <p:sp>
              <p:nvSpPr>
                <p:cNvPr id="102" name="Freeform 178"/>
                <p:cNvSpPr>
                  <a:spLocks noEditPoints="1"/>
                </p:cNvSpPr>
                <p:nvPr/>
              </p:nvSpPr>
              <p:spPr bwMode="auto">
                <a:xfrm>
                  <a:off x="7741001" y="3966790"/>
                  <a:ext cx="73537" cy="58569"/>
                </a:xfrm>
                <a:custGeom>
                  <a:avLst/>
                  <a:gdLst>
                    <a:gd name="T0" fmla="*/ 387 w 495"/>
                    <a:gd name="T1" fmla="*/ 0 h 396"/>
                    <a:gd name="T2" fmla="*/ 470 w 495"/>
                    <a:gd name="T3" fmla="*/ 158 h 396"/>
                    <a:gd name="T4" fmla="*/ 492 w 495"/>
                    <a:gd name="T5" fmla="*/ 225 h 396"/>
                    <a:gd name="T6" fmla="*/ 489 w 495"/>
                    <a:gd name="T7" fmla="*/ 286 h 396"/>
                    <a:gd name="T8" fmla="*/ 462 w 495"/>
                    <a:gd name="T9" fmla="*/ 337 h 396"/>
                    <a:gd name="T10" fmla="*/ 413 w 495"/>
                    <a:gd name="T11" fmla="*/ 376 h 396"/>
                    <a:gd name="T12" fmla="*/ 412 w 495"/>
                    <a:gd name="T13" fmla="*/ 377 h 396"/>
                    <a:gd name="T14" fmla="*/ 347 w 495"/>
                    <a:gd name="T15" fmla="*/ 395 h 396"/>
                    <a:gd name="T16" fmla="*/ 287 w 495"/>
                    <a:gd name="T17" fmla="*/ 384 h 396"/>
                    <a:gd name="T18" fmla="*/ 235 w 495"/>
                    <a:gd name="T19" fmla="*/ 348 h 396"/>
                    <a:gd name="T20" fmla="*/ 195 w 495"/>
                    <a:gd name="T21" fmla="*/ 291 h 396"/>
                    <a:gd name="T22" fmla="*/ 161 w 495"/>
                    <a:gd name="T23" fmla="*/ 227 h 396"/>
                    <a:gd name="T24" fmla="*/ 45 w 495"/>
                    <a:gd name="T25" fmla="*/ 287 h 396"/>
                    <a:gd name="T26" fmla="*/ 0 w 495"/>
                    <a:gd name="T27" fmla="*/ 202 h 396"/>
                    <a:gd name="T28" fmla="*/ 387 w 495"/>
                    <a:gd name="T29" fmla="*/ 0 h 396"/>
                    <a:gd name="T30" fmla="*/ 272 w 495"/>
                    <a:gd name="T31" fmla="*/ 254 h 396"/>
                    <a:gd name="T32" fmla="*/ 272 w 495"/>
                    <a:gd name="T33" fmla="*/ 254 h 396"/>
                    <a:gd name="T34" fmla="*/ 315 w 495"/>
                    <a:gd name="T35" fmla="*/ 295 h 396"/>
                    <a:gd name="T36" fmla="*/ 365 w 495"/>
                    <a:gd name="T37" fmla="*/ 291 h 396"/>
                    <a:gd name="T38" fmla="*/ 367 w 495"/>
                    <a:gd name="T39" fmla="*/ 291 h 396"/>
                    <a:gd name="T40" fmla="*/ 401 w 495"/>
                    <a:gd name="T41" fmla="*/ 249 h 396"/>
                    <a:gd name="T42" fmla="*/ 389 w 495"/>
                    <a:gd name="T43" fmla="*/ 191 h 396"/>
                    <a:gd name="T44" fmla="*/ 355 w 495"/>
                    <a:gd name="T45" fmla="*/ 125 h 396"/>
                    <a:gd name="T46" fmla="*/ 236 w 495"/>
                    <a:gd name="T47" fmla="*/ 187 h 396"/>
                    <a:gd name="T48" fmla="*/ 272 w 495"/>
                    <a:gd name="T49" fmla="*/ 254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396">
                      <a:moveTo>
                        <a:pt x="387" y="0"/>
                      </a:moveTo>
                      <a:lnTo>
                        <a:pt x="470" y="158"/>
                      </a:lnTo>
                      <a:cubicBezTo>
                        <a:pt x="482" y="181"/>
                        <a:pt x="489" y="204"/>
                        <a:pt x="492" y="225"/>
                      </a:cubicBezTo>
                      <a:cubicBezTo>
                        <a:pt x="495" y="247"/>
                        <a:pt x="494" y="267"/>
                        <a:pt x="489" y="286"/>
                      </a:cubicBezTo>
                      <a:cubicBezTo>
                        <a:pt x="484" y="305"/>
                        <a:pt x="475" y="322"/>
                        <a:pt x="462" y="337"/>
                      </a:cubicBezTo>
                      <a:cubicBezTo>
                        <a:pt x="450" y="353"/>
                        <a:pt x="433" y="366"/>
                        <a:pt x="413" y="376"/>
                      </a:cubicBezTo>
                      <a:lnTo>
                        <a:pt x="412" y="377"/>
                      </a:lnTo>
                      <a:cubicBezTo>
                        <a:pt x="390" y="388"/>
                        <a:pt x="368" y="395"/>
                        <a:pt x="347" y="395"/>
                      </a:cubicBezTo>
                      <a:cubicBezTo>
                        <a:pt x="326" y="396"/>
                        <a:pt x="306" y="392"/>
                        <a:pt x="287" y="384"/>
                      </a:cubicBezTo>
                      <a:cubicBezTo>
                        <a:pt x="268" y="376"/>
                        <a:pt x="251" y="364"/>
                        <a:pt x="235" y="348"/>
                      </a:cubicBezTo>
                      <a:cubicBezTo>
                        <a:pt x="219" y="332"/>
                        <a:pt x="206" y="313"/>
                        <a:pt x="195" y="291"/>
                      </a:cubicBezTo>
                      <a:lnTo>
                        <a:pt x="161" y="227"/>
                      </a:lnTo>
                      <a:lnTo>
                        <a:pt x="45" y="287"/>
                      </a:lnTo>
                      <a:lnTo>
                        <a:pt x="0" y="202"/>
                      </a:lnTo>
                      <a:lnTo>
                        <a:pt x="387" y="0"/>
                      </a:lnTo>
                      <a:close/>
                      <a:moveTo>
                        <a:pt x="272" y="254"/>
                      </a:moveTo>
                      <a:lnTo>
                        <a:pt x="272" y="254"/>
                      </a:lnTo>
                      <a:cubicBezTo>
                        <a:pt x="283" y="276"/>
                        <a:pt x="297" y="289"/>
                        <a:pt x="315" y="295"/>
                      </a:cubicBezTo>
                      <a:cubicBezTo>
                        <a:pt x="332" y="301"/>
                        <a:pt x="349" y="300"/>
                        <a:pt x="365" y="291"/>
                      </a:cubicBezTo>
                      <a:lnTo>
                        <a:pt x="367" y="291"/>
                      </a:lnTo>
                      <a:cubicBezTo>
                        <a:pt x="386" y="281"/>
                        <a:pt x="397" y="267"/>
                        <a:pt x="401" y="249"/>
                      </a:cubicBezTo>
                      <a:cubicBezTo>
                        <a:pt x="404" y="232"/>
                        <a:pt x="400" y="212"/>
                        <a:pt x="389" y="191"/>
                      </a:cubicBezTo>
                      <a:lnTo>
                        <a:pt x="355" y="125"/>
                      </a:lnTo>
                      <a:lnTo>
                        <a:pt x="236" y="187"/>
                      </a:lnTo>
                      <a:lnTo>
                        <a:pt x="272" y="25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179"/>
                <p:cNvSpPr>
                  <a:spLocks noEditPoints="1"/>
                </p:cNvSpPr>
                <p:nvPr/>
              </p:nvSpPr>
              <p:spPr bwMode="auto">
                <a:xfrm>
                  <a:off x="7768984" y="4025359"/>
                  <a:ext cx="74187" cy="76791"/>
                </a:xfrm>
                <a:custGeom>
                  <a:avLst/>
                  <a:gdLst>
                    <a:gd name="T0" fmla="*/ 403 w 503"/>
                    <a:gd name="T1" fmla="*/ 0 h 516"/>
                    <a:gd name="T2" fmla="*/ 479 w 503"/>
                    <a:gd name="T3" fmla="*/ 184 h 516"/>
                    <a:gd name="T4" fmla="*/ 487 w 503"/>
                    <a:gd name="T5" fmla="*/ 319 h 516"/>
                    <a:gd name="T6" fmla="*/ 410 w 503"/>
                    <a:gd name="T7" fmla="*/ 392 h 516"/>
                    <a:gd name="T8" fmla="*/ 409 w 503"/>
                    <a:gd name="T9" fmla="*/ 392 h 516"/>
                    <a:gd name="T10" fmla="*/ 319 w 503"/>
                    <a:gd name="T11" fmla="*/ 401 h 516"/>
                    <a:gd name="T12" fmla="*/ 248 w 503"/>
                    <a:gd name="T13" fmla="*/ 358 h 516"/>
                    <a:gd name="T14" fmla="*/ 145 w 503"/>
                    <a:gd name="T15" fmla="*/ 516 h 516"/>
                    <a:gd name="T16" fmla="*/ 102 w 503"/>
                    <a:gd name="T17" fmla="*/ 412 h 516"/>
                    <a:gd name="T18" fmla="*/ 195 w 503"/>
                    <a:gd name="T19" fmla="*/ 272 h 516"/>
                    <a:gd name="T20" fmla="*/ 194 w 503"/>
                    <a:gd name="T21" fmla="*/ 271 h 516"/>
                    <a:gd name="T22" fmla="*/ 166 w 503"/>
                    <a:gd name="T23" fmla="*/ 203 h 516"/>
                    <a:gd name="T24" fmla="*/ 37 w 503"/>
                    <a:gd name="T25" fmla="*/ 256 h 516"/>
                    <a:gd name="T26" fmla="*/ 0 w 503"/>
                    <a:gd name="T27" fmla="*/ 168 h 516"/>
                    <a:gd name="T28" fmla="*/ 403 w 503"/>
                    <a:gd name="T29" fmla="*/ 0 h 516"/>
                    <a:gd name="T30" fmla="*/ 281 w 503"/>
                    <a:gd name="T31" fmla="*/ 260 h 516"/>
                    <a:gd name="T32" fmla="*/ 281 w 503"/>
                    <a:gd name="T33" fmla="*/ 260 h 516"/>
                    <a:gd name="T34" fmla="*/ 318 w 503"/>
                    <a:gd name="T35" fmla="*/ 304 h 516"/>
                    <a:gd name="T36" fmla="*/ 367 w 503"/>
                    <a:gd name="T37" fmla="*/ 304 h 516"/>
                    <a:gd name="T38" fmla="*/ 368 w 503"/>
                    <a:gd name="T39" fmla="*/ 304 h 516"/>
                    <a:gd name="T40" fmla="*/ 403 w 503"/>
                    <a:gd name="T41" fmla="*/ 267 h 516"/>
                    <a:gd name="T42" fmla="*/ 396 w 503"/>
                    <a:gd name="T43" fmla="*/ 210 h 516"/>
                    <a:gd name="T44" fmla="*/ 360 w 503"/>
                    <a:gd name="T45" fmla="*/ 122 h 516"/>
                    <a:gd name="T46" fmla="*/ 244 w 503"/>
                    <a:gd name="T47" fmla="*/ 170 h 516"/>
                    <a:gd name="T48" fmla="*/ 281 w 503"/>
                    <a:gd name="T49" fmla="*/ 260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3" h="516">
                      <a:moveTo>
                        <a:pt x="403" y="0"/>
                      </a:moveTo>
                      <a:lnTo>
                        <a:pt x="479" y="184"/>
                      </a:lnTo>
                      <a:cubicBezTo>
                        <a:pt x="501" y="235"/>
                        <a:pt x="503" y="280"/>
                        <a:pt x="487" y="319"/>
                      </a:cubicBezTo>
                      <a:cubicBezTo>
                        <a:pt x="474" y="351"/>
                        <a:pt x="448" y="376"/>
                        <a:pt x="410" y="392"/>
                      </a:cubicBezTo>
                      <a:lnTo>
                        <a:pt x="409" y="392"/>
                      </a:lnTo>
                      <a:cubicBezTo>
                        <a:pt x="376" y="406"/>
                        <a:pt x="346" y="409"/>
                        <a:pt x="319" y="401"/>
                      </a:cubicBezTo>
                      <a:cubicBezTo>
                        <a:pt x="292" y="394"/>
                        <a:pt x="268" y="379"/>
                        <a:pt x="248" y="358"/>
                      </a:cubicBezTo>
                      <a:lnTo>
                        <a:pt x="145" y="516"/>
                      </a:lnTo>
                      <a:lnTo>
                        <a:pt x="102" y="412"/>
                      </a:lnTo>
                      <a:lnTo>
                        <a:pt x="195" y="272"/>
                      </a:lnTo>
                      <a:lnTo>
                        <a:pt x="194" y="271"/>
                      </a:lnTo>
                      <a:lnTo>
                        <a:pt x="166" y="203"/>
                      </a:lnTo>
                      <a:lnTo>
                        <a:pt x="37" y="256"/>
                      </a:lnTo>
                      <a:lnTo>
                        <a:pt x="0" y="168"/>
                      </a:lnTo>
                      <a:lnTo>
                        <a:pt x="403" y="0"/>
                      </a:lnTo>
                      <a:close/>
                      <a:moveTo>
                        <a:pt x="281" y="260"/>
                      </a:moveTo>
                      <a:lnTo>
                        <a:pt x="281" y="260"/>
                      </a:lnTo>
                      <a:cubicBezTo>
                        <a:pt x="290" y="282"/>
                        <a:pt x="303" y="296"/>
                        <a:pt x="318" y="304"/>
                      </a:cubicBezTo>
                      <a:cubicBezTo>
                        <a:pt x="333" y="311"/>
                        <a:pt x="349" y="311"/>
                        <a:pt x="367" y="304"/>
                      </a:cubicBezTo>
                      <a:lnTo>
                        <a:pt x="368" y="304"/>
                      </a:lnTo>
                      <a:cubicBezTo>
                        <a:pt x="387" y="296"/>
                        <a:pt x="399" y="284"/>
                        <a:pt x="403" y="267"/>
                      </a:cubicBezTo>
                      <a:cubicBezTo>
                        <a:pt x="408" y="251"/>
                        <a:pt x="405" y="232"/>
                        <a:pt x="396" y="210"/>
                      </a:cubicBezTo>
                      <a:lnTo>
                        <a:pt x="360" y="122"/>
                      </a:lnTo>
                      <a:lnTo>
                        <a:pt x="244" y="170"/>
                      </a:lnTo>
                      <a:lnTo>
                        <a:pt x="281" y="26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180"/>
                <p:cNvSpPr>
                  <a:spLocks noEditPoints="1"/>
                </p:cNvSpPr>
                <p:nvPr/>
              </p:nvSpPr>
              <p:spPr bwMode="auto">
                <a:xfrm>
                  <a:off x="7799570" y="4096944"/>
                  <a:ext cx="67680" cy="68981"/>
                </a:xfrm>
                <a:custGeom>
                  <a:avLst/>
                  <a:gdLst>
                    <a:gd name="T0" fmla="*/ 14 w 459"/>
                    <a:gd name="T1" fmla="*/ 299 h 468"/>
                    <a:gd name="T2" fmla="*/ 4 w 459"/>
                    <a:gd name="T3" fmla="*/ 205 h 468"/>
                    <a:gd name="T4" fmla="*/ 28 w 459"/>
                    <a:gd name="T5" fmla="*/ 121 h 468"/>
                    <a:gd name="T6" fmla="*/ 82 w 459"/>
                    <a:gd name="T7" fmla="*/ 54 h 468"/>
                    <a:gd name="T8" fmla="*/ 161 w 459"/>
                    <a:gd name="T9" fmla="*/ 13 h 468"/>
                    <a:gd name="T10" fmla="*/ 162 w 459"/>
                    <a:gd name="T11" fmla="*/ 12 h 468"/>
                    <a:gd name="T12" fmla="*/ 251 w 459"/>
                    <a:gd name="T13" fmla="*/ 3 h 468"/>
                    <a:gd name="T14" fmla="*/ 334 w 459"/>
                    <a:gd name="T15" fmla="*/ 29 h 468"/>
                    <a:gd name="T16" fmla="*/ 402 w 459"/>
                    <a:gd name="T17" fmla="*/ 85 h 468"/>
                    <a:gd name="T18" fmla="*/ 446 w 459"/>
                    <a:gd name="T19" fmla="*/ 169 h 468"/>
                    <a:gd name="T20" fmla="*/ 456 w 459"/>
                    <a:gd name="T21" fmla="*/ 263 h 468"/>
                    <a:gd name="T22" fmla="*/ 431 w 459"/>
                    <a:gd name="T23" fmla="*/ 347 h 468"/>
                    <a:gd name="T24" fmla="*/ 377 w 459"/>
                    <a:gd name="T25" fmla="*/ 414 h 468"/>
                    <a:gd name="T26" fmla="*/ 299 w 459"/>
                    <a:gd name="T27" fmla="*/ 455 h 468"/>
                    <a:gd name="T28" fmla="*/ 297 w 459"/>
                    <a:gd name="T29" fmla="*/ 456 h 468"/>
                    <a:gd name="T30" fmla="*/ 208 w 459"/>
                    <a:gd name="T31" fmla="*/ 465 h 468"/>
                    <a:gd name="T32" fmla="*/ 126 w 459"/>
                    <a:gd name="T33" fmla="*/ 439 h 468"/>
                    <a:gd name="T34" fmla="*/ 58 w 459"/>
                    <a:gd name="T35" fmla="*/ 383 h 468"/>
                    <a:gd name="T36" fmla="*/ 14 w 459"/>
                    <a:gd name="T37" fmla="*/ 299 h 468"/>
                    <a:gd name="T38" fmla="*/ 99 w 459"/>
                    <a:gd name="T39" fmla="*/ 275 h 468"/>
                    <a:gd name="T40" fmla="*/ 99 w 459"/>
                    <a:gd name="T41" fmla="*/ 275 h 468"/>
                    <a:gd name="T42" fmla="*/ 124 w 459"/>
                    <a:gd name="T43" fmla="*/ 322 h 468"/>
                    <a:gd name="T44" fmla="*/ 164 w 459"/>
                    <a:gd name="T45" fmla="*/ 353 h 468"/>
                    <a:gd name="T46" fmla="*/ 214 w 459"/>
                    <a:gd name="T47" fmla="*/ 366 h 468"/>
                    <a:gd name="T48" fmla="*/ 267 w 459"/>
                    <a:gd name="T49" fmla="*/ 360 h 468"/>
                    <a:gd name="T50" fmla="*/ 268 w 459"/>
                    <a:gd name="T51" fmla="*/ 360 h 468"/>
                    <a:gd name="T52" fmla="*/ 316 w 459"/>
                    <a:gd name="T53" fmla="*/ 335 h 468"/>
                    <a:gd name="T54" fmla="*/ 350 w 459"/>
                    <a:gd name="T55" fmla="*/ 296 h 468"/>
                    <a:gd name="T56" fmla="*/ 366 w 459"/>
                    <a:gd name="T57" fmla="*/ 247 h 468"/>
                    <a:gd name="T58" fmla="*/ 361 w 459"/>
                    <a:gd name="T59" fmla="*/ 193 h 468"/>
                    <a:gd name="T60" fmla="*/ 335 w 459"/>
                    <a:gd name="T61" fmla="*/ 145 h 468"/>
                    <a:gd name="T62" fmla="*/ 295 w 459"/>
                    <a:gd name="T63" fmla="*/ 115 h 468"/>
                    <a:gd name="T64" fmla="*/ 246 w 459"/>
                    <a:gd name="T65" fmla="*/ 102 h 468"/>
                    <a:gd name="T66" fmla="*/ 193 w 459"/>
                    <a:gd name="T67" fmla="*/ 108 h 468"/>
                    <a:gd name="T68" fmla="*/ 191 w 459"/>
                    <a:gd name="T69" fmla="*/ 108 h 468"/>
                    <a:gd name="T70" fmla="*/ 143 w 459"/>
                    <a:gd name="T71" fmla="*/ 133 h 468"/>
                    <a:gd name="T72" fmla="*/ 110 w 459"/>
                    <a:gd name="T73" fmla="*/ 172 h 468"/>
                    <a:gd name="T74" fmla="*/ 94 w 459"/>
                    <a:gd name="T75" fmla="*/ 220 h 468"/>
                    <a:gd name="T76" fmla="*/ 99 w 459"/>
                    <a:gd name="T77" fmla="*/ 275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9" h="468">
                      <a:moveTo>
                        <a:pt x="14" y="299"/>
                      </a:moveTo>
                      <a:cubicBezTo>
                        <a:pt x="4" y="267"/>
                        <a:pt x="0" y="236"/>
                        <a:pt x="4" y="205"/>
                      </a:cubicBezTo>
                      <a:cubicBezTo>
                        <a:pt x="7" y="175"/>
                        <a:pt x="15" y="147"/>
                        <a:pt x="28" y="121"/>
                      </a:cubicBezTo>
                      <a:cubicBezTo>
                        <a:pt x="41" y="96"/>
                        <a:pt x="59" y="73"/>
                        <a:pt x="82" y="54"/>
                      </a:cubicBezTo>
                      <a:cubicBezTo>
                        <a:pt x="105" y="36"/>
                        <a:pt x="131" y="22"/>
                        <a:pt x="161" y="13"/>
                      </a:cubicBezTo>
                      <a:lnTo>
                        <a:pt x="162" y="12"/>
                      </a:lnTo>
                      <a:cubicBezTo>
                        <a:pt x="192" y="3"/>
                        <a:pt x="221" y="0"/>
                        <a:pt x="251" y="3"/>
                      </a:cubicBezTo>
                      <a:cubicBezTo>
                        <a:pt x="280" y="7"/>
                        <a:pt x="308" y="15"/>
                        <a:pt x="334" y="29"/>
                      </a:cubicBezTo>
                      <a:cubicBezTo>
                        <a:pt x="359" y="42"/>
                        <a:pt x="382" y="61"/>
                        <a:pt x="402" y="85"/>
                      </a:cubicBezTo>
                      <a:cubicBezTo>
                        <a:pt x="421" y="109"/>
                        <a:pt x="436" y="137"/>
                        <a:pt x="446" y="169"/>
                      </a:cubicBezTo>
                      <a:cubicBezTo>
                        <a:pt x="456" y="201"/>
                        <a:pt x="459" y="232"/>
                        <a:pt x="456" y="263"/>
                      </a:cubicBezTo>
                      <a:cubicBezTo>
                        <a:pt x="453" y="293"/>
                        <a:pt x="445" y="321"/>
                        <a:pt x="431" y="347"/>
                      </a:cubicBezTo>
                      <a:cubicBezTo>
                        <a:pt x="418" y="372"/>
                        <a:pt x="400" y="395"/>
                        <a:pt x="377" y="414"/>
                      </a:cubicBezTo>
                      <a:cubicBezTo>
                        <a:pt x="355" y="432"/>
                        <a:pt x="328" y="446"/>
                        <a:pt x="299" y="455"/>
                      </a:cubicBezTo>
                      <a:lnTo>
                        <a:pt x="297" y="456"/>
                      </a:lnTo>
                      <a:cubicBezTo>
                        <a:pt x="268" y="465"/>
                        <a:pt x="238" y="468"/>
                        <a:pt x="208" y="465"/>
                      </a:cubicBezTo>
                      <a:cubicBezTo>
                        <a:pt x="179" y="462"/>
                        <a:pt x="151" y="453"/>
                        <a:pt x="126" y="439"/>
                      </a:cubicBezTo>
                      <a:cubicBezTo>
                        <a:pt x="100" y="426"/>
                        <a:pt x="77" y="407"/>
                        <a:pt x="58" y="383"/>
                      </a:cubicBezTo>
                      <a:cubicBezTo>
                        <a:pt x="38" y="359"/>
                        <a:pt x="23" y="331"/>
                        <a:pt x="14" y="299"/>
                      </a:cubicBezTo>
                      <a:close/>
                      <a:moveTo>
                        <a:pt x="99" y="275"/>
                      </a:moveTo>
                      <a:lnTo>
                        <a:pt x="99" y="275"/>
                      </a:lnTo>
                      <a:cubicBezTo>
                        <a:pt x="104" y="293"/>
                        <a:pt x="113" y="309"/>
                        <a:pt x="124" y="322"/>
                      </a:cubicBezTo>
                      <a:cubicBezTo>
                        <a:pt x="136" y="336"/>
                        <a:pt x="149" y="346"/>
                        <a:pt x="164" y="353"/>
                      </a:cubicBezTo>
                      <a:cubicBezTo>
                        <a:pt x="180" y="361"/>
                        <a:pt x="196" y="365"/>
                        <a:pt x="214" y="366"/>
                      </a:cubicBezTo>
                      <a:cubicBezTo>
                        <a:pt x="231" y="368"/>
                        <a:pt x="249" y="366"/>
                        <a:pt x="267" y="360"/>
                      </a:cubicBezTo>
                      <a:lnTo>
                        <a:pt x="268" y="360"/>
                      </a:lnTo>
                      <a:cubicBezTo>
                        <a:pt x="286" y="354"/>
                        <a:pt x="302" y="346"/>
                        <a:pt x="316" y="335"/>
                      </a:cubicBezTo>
                      <a:cubicBezTo>
                        <a:pt x="330" y="324"/>
                        <a:pt x="341" y="311"/>
                        <a:pt x="350" y="296"/>
                      </a:cubicBezTo>
                      <a:cubicBezTo>
                        <a:pt x="358" y="281"/>
                        <a:pt x="363" y="265"/>
                        <a:pt x="366" y="247"/>
                      </a:cubicBezTo>
                      <a:cubicBezTo>
                        <a:pt x="368" y="230"/>
                        <a:pt x="366" y="212"/>
                        <a:pt x="361" y="193"/>
                      </a:cubicBezTo>
                      <a:cubicBezTo>
                        <a:pt x="355" y="175"/>
                        <a:pt x="346" y="159"/>
                        <a:pt x="335" y="145"/>
                      </a:cubicBezTo>
                      <a:cubicBezTo>
                        <a:pt x="324" y="132"/>
                        <a:pt x="310" y="122"/>
                        <a:pt x="295" y="115"/>
                      </a:cubicBezTo>
                      <a:cubicBezTo>
                        <a:pt x="280" y="107"/>
                        <a:pt x="263" y="103"/>
                        <a:pt x="246" y="102"/>
                      </a:cubicBezTo>
                      <a:cubicBezTo>
                        <a:pt x="228" y="100"/>
                        <a:pt x="210" y="102"/>
                        <a:pt x="193" y="108"/>
                      </a:cubicBezTo>
                      <a:lnTo>
                        <a:pt x="191" y="108"/>
                      </a:lnTo>
                      <a:cubicBezTo>
                        <a:pt x="173" y="114"/>
                        <a:pt x="157" y="122"/>
                        <a:pt x="143" y="133"/>
                      </a:cubicBezTo>
                      <a:cubicBezTo>
                        <a:pt x="129" y="144"/>
                        <a:pt x="118" y="157"/>
                        <a:pt x="110" y="172"/>
                      </a:cubicBezTo>
                      <a:cubicBezTo>
                        <a:pt x="101" y="187"/>
                        <a:pt x="96" y="203"/>
                        <a:pt x="94" y="220"/>
                      </a:cubicBezTo>
                      <a:cubicBezTo>
                        <a:pt x="91" y="238"/>
                        <a:pt x="93" y="256"/>
                        <a:pt x="99" y="27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181"/>
                <p:cNvSpPr>
                  <a:spLocks noEditPoints="1"/>
                </p:cNvSpPr>
                <p:nvPr/>
              </p:nvSpPr>
              <p:spPr bwMode="auto">
                <a:xfrm>
                  <a:off x="7815188" y="4171782"/>
                  <a:ext cx="68981" cy="65727"/>
                </a:xfrm>
                <a:custGeom>
                  <a:avLst/>
                  <a:gdLst>
                    <a:gd name="T0" fmla="*/ 428 w 468"/>
                    <a:gd name="T1" fmla="*/ 0 h 443"/>
                    <a:gd name="T2" fmla="*/ 461 w 468"/>
                    <a:gd name="T3" fmla="*/ 167 h 443"/>
                    <a:gd name="T4" fmla="*/ 463 w 468"/>
                    <a:gd name="T5" fmla="*/ 263 h 443"/>
                    <a:gd name="T6" fmla="*/ 432 w 468"/>
                    <a:gd name="T7" fmla="*/ 344 h 443"/>
                    <a:gd name="T8" fmla="*/ 374 w 468"/>
                    <a:gd name="T9" fmla="*/ 404 h 443"/>
                    <a:gd name="T10" fmla="*/ 293 w 468"/>
                    <a:gd name="T11" fmla="*/ 437 h 443"/>
                    <a:gd name="T12" fmla="*/ 292 w 468"/>
                    <a:gd name="T13" fmla="*/ 437 h 443"/>
                    <a:gd name="T14" fmla="*/ 204 w 468"/>
                    <a:gd name="T15" fmla="*/ 437 h 443"/>
                    <a:gd name="T16" fmla="*/ 127 w 468"/>
                    <a:gd name="T17" fmla="*/ 404 h 443"/>
                    <a:gd name="T18" fmla="*/ 67 w 468"/>
                    <a:gd name="T19" fmla="*/ 340 h 443"/>
                    <a:gd name="T20" fmla="*/ 33 w 468"/>
                    <a:gd name="T21" fmla="*/ 252 h 443"/>
                    <a:gd name="T22" fmla="*/ 0 w 468"/>
                    <a:gd name="T23" fmla="*/ 85 h 443"/>
                    <a:gd name="T24" fmla="*/ 428 w 468"/>
                    <a:gd name="T25" fmla="*/ 0 h 443"/>
                    <a:gd name="T26" fmla="*/ 118 w 468"/>
                    <a:gd name="T27" fmla="*/ 235 h 443"/>
                    <a:gd name="T28" fmla="*/ 118 w 468"/>
                    <a:gd name="T29" fmla="*/ 235 h 443"/>
                    <a:gd name="T30" fmla="*/ 137 w 468"/>
                    <a:gd name="T31" fmla="*/ 286 h 443"/>
                    <a:gd name="T32" fmla="*/ 171 w 468"/>
                    <a:gd name="T33" fmla="*/ 321 h 443"/>
                    <a:gd name="T34" fmla="*/ 217 w 468"/>
                    <a:gd name="T35" fmla="*/ 340 h 443"/>
                    <a:gd name="T36" fmla="*/ 271 w 468"/>
                    <a:gd name="T37" fmla="*/ 339 h 443"/>
                    <a:gd name="T38" fmla="*/ 272 w 468"/>
                    <a:gd name="T39" fmla="*/ 339 h 443"/>
                    <a:gd name="T40" fmla="*/ 322 w 468"/>
                    <a:gd name="T41" fmla="*/ 319 h 443"/>
                    <a:gd name="T42" fmla="*/ 358 w 468"/>
                    <a:gd name="T43" fmla="*/ 284 h 443"/>
                    <a:gd name="T44" fmla="*/ 377 w 468"/>
                    <a:gd name="T45" fmla="*/ 238 h 443"/>
                    <a:gd name="T46" fmla="*/ 376 w 468"/>
                    <a:gd name="T47" fmla="*/ 184 h 443"/>
                    <a:gd name="T48" fmla="*/ 361 w 468"/>
                    <a:gd name="T49" fmla="*/ 111 h 443"/>
                    <a:gd name="T50" fmla="*/ 103 w 468"/>
                    <a:gd name="T51" fmla="*/ 162 h 443"/>
                    <a:gd name="T52" fmla="*/ 118 w 468"/>
                    <a:gd name="T53" fmla="*/ 235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68" h="443">
                      <a:moveTo>
                        <a:pt x="428" y="0"/>
                      </a:moveTo>
                      <a:lnTo>
                        <a:pt x="461" y="167"/>
                      </a:lnTo>
                      <a:cubicBezTo>
                        <a:pt x="467" y="201"/>
                        <a:pt x="468" y="232"/>
                        <a:pt x="463" y="263"/>
                      </a:cubicBezTo>
                      <a:cubicBezTo>
                        <a:pt x="457" y="293"/>
                        <a:pt x="447" y="320"/>
                        <a:pt x="432" y="344"/>
                      </a:cubicBezTo>
                      <a:cubicBezTo>
                        <a:pt x="417" y="368"/>
                        <a:pt x="397" y="388"/>
                        <a:pt x="374" y="404"/>
                      </a:cubicBezTo>
                      <a:cubicBezTo>
                        <a:pt x="350" y="420"/>
                        <a:pt x="323" y="431"/>
                        <a:pt x="293" y="437"/>
                      </a:cubicBezTo>
                      <a:lnTo>
                        <a:pt x="292" y="437"/>
                      </a:lnTo>
                      <a:cubicBezTo>
                        <a:pt x="261" y="443"/>
                        <a:pt x="232" y="443"/>
                        <a:pt x="204" y="437"/>
                      </a:cubicBezTo>
                      <a:cubicBezTo>
                        <a:pt x="176" y="431"/>
                        <a:pt x="150" y="420"/>
                        <a:pt x="127" y="404"/>
                      </a:cubicBezTo>
                      <a:cubicBezTo>
                        <a:pt x="104" y="387"/>
                        <a:pt x="84" y="366"/>
                        <a:pt x="67" y="340"/>
                      </a:cubicBezTo>
                      <a:cubicBezTo>
                        <a:pt x="51" y="315"/>
                        <a:pt x="39" y="285"/>
                        <a:pt x="33" y="252"/>
                      </a:cubicBezTo>
                      <a:lnTo>
                        <a:pt x="0" y="85"/>
                      </a:lnTo>
                      <a:lnTo>
                        <a:pt x="428" y="0"/>
                      </a:lnTo>
                      <a:close/>
                      <a:moveTo>
                        <a:pt x="118" y="235"/>
                      </a:moveTo>
                      <a:lnTo>
                        <a:pt x="118" y="235"/>
                      </a:lnTo>
                      <a:cubicBezTo>
                        <a:pt x="121" y="254"/>
                        <a:pt x="128" y="271"/>
                        <a:pt x="137" y="286"/>
                      </a:cubicBezTo>
                      <a:cubicBezTo>
                        <a:pt x="146" y="300"/>
                        <a:pt x="158" y="312"/>
                        <a:pt x="171" y="321"/>
                      </a:cubicBezTo>
                      <a:cubicBezTo>
                        <a:pt x="185" y="330"/>
                        <a:pt x="200" y="336"/>
                        <a:pt x="217" y="340"/>
                      </a:cubicBezTo>
                      <a:cubicBezTo>
                        <a:pt x="234" y="343"/>
                        <a:pt x="252" y="343"/>
                        <a:pt x="271" y="339"/>
                      </a:cubicBezTo>
                      <a:lnTo>
                        <a:pt x="272" y="339"/>
                      </a:lnTo>
                      <a:cubicBezTo>
                        <a:pt x="291" y="335"/>
                        <a:pt x="308" y="328"/>
                        <a:pt x="322" y="319"/>
                      </a:cubicBezTo>
                      <a:cubicBezTo>
                        <a:pt x="337" y="309"/>
                        <a:pt x="349" y="298"/>
                        <a:pt x="358" y="284"/>
                      </a:cubicBezTo>
                      <a:cubicBezTo>
                        <a:pt x="367" y="271"/>
                        <a:pt x="373" y="256"/>
                        <a:pt x="377" y="238"/>
                      </a:cubicBezTo>
                      <a:cubicBezTo>
                        <a:pt x="380" y="221"/>
                        <a:pt x="380" y="203"/>
                        <a:pt x="376" y="184"/>
                      </a:cubicBezTo>
                      <a:lnTo>
                        <a:pt x="361" y="111"/>
                      </a:lnTo>
                      <a:lnTo>
                        <a:pt x="103" y="162"/>
                      </a:lnTo>
                      <a:lnTo>
                        <a:pt x="118" y="23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Freeform 182"/>
                <p:cNvSpPr>
                  <a:spLocks/>
                </p:cNvSpPr>
                <p:nvPr/>
              </p:nvSpPr>
              <p:spPr bwMode="auto">
                <a:xfrm>
                  <a:off x="7828854" y="4246620"/>
                  <a:ext cx="68331" cy="59871"/>
                </a:xfrm>
                <a:custGeom>
                  <a:avLst/>
                  <a:gdLst>
                    <a:gd name="T0" fmla="*/ 6 w 466"/>
                    <a:gd name="T1" fmla="*/ 232 h 406"/>
                    <a:gd name="T2" fmla="*/ 41 w 466"/>
                    <a:gd name="T3" fmla="*/ 89 h 406"/>
                    <a:gd name="T4" fmla="*/ 181 w 466"/>
                    <a:gd name="T5" fmla="*/ 25 h 406"/>
                    <a:gd name="T6" fmla="*/ 429 w 466"/>
                    <a:gd name="T7" fmla="*/ 0 h 406"/>
                    <a:gd name="T8" fmla="*/ 438 w 466"/>
                    <a:gd name="T9" fmla="*/ 95 h 406"/>
                    <a:gd name="T10" fmla="*/ 192 w 466"/>
                    <a:gd name="T11" fmla="*/ 120 h 406"/>
                    <a:gd name="T12" fmla="*/ 115 w 466"/>
                    <a:gd name="T13" fmla="*/ 153 h 406"/>
                    <a:gd name="T14" fmla="*/ 94 w 466"/>
                    <a:gd name="T15" fmla="*/ 224 h 406"/>
                    <a:gd name="T16" fmla="*/ 127 w 466"/>
                    <a:gd name="T17" fmla="*/ 290 h 406"/>
                    <a:gd name="T18" fmla="*/ 208 w 466"/>
                    <a:gd name="T19" fmla="*/ 307 h 406"/>
                    <a:gd name="T20" fmla="*/ 457 w 466"/>
                    <a:gd name="T21" fmla="*/ 283 h 406"/>
                    <a:gd name="T22" fmla="*/ 466 w 466"/>
                    <a:gd name="T23" fmla="*/ 378 h 406"/>
                    <a:gd name="T24" fmla="*/ 221 w 466"/>
                    <a:gd name="T25" fmla="*/ 403 h 406"/>
                    <a:gd name="T26" fmla="*/ 134 w 466"/>
                    <a:gd name="T27" fmla="*/ 398 h 406"/>
                    <a:gd name="T28" fmla="*/ 69 w 466"/>
                    <a:gd name="T29" fmla="*/ 366 h 406"/>
                    <a:gd name="T30" fmla="*/ 26 w 466"/>
                    <a:gd name="T31" fmla="*/ 309 h 406"/>
                    <a:gd name="T32" fmla="*/ 6 w 466"/>
                    <a:gd name="T33" fmla="*/ 23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6" h="406">
                      <a:moveTo>
                        <a:pt x="6" y="232"/>
                      </a:moveTo>
                      <a:cubicBezTo>
                        <a:pt x="0" y="173"/>
                        <a:pt x="12" y="126"/>
                        <a:pt x="41" y="89"/>
                      </a:cubicBezTo>
                      <a:cubicBezTo>
                        <a:pt x="70" y="52"/>
                        <a:pt x="116" y="31"/>
                        <a:pt x="181" y="25"/>
                      </a:cubicBezTo>
                      <a:lnTo>
                        <a:pt x="429" y="0"/>
                      </a:lnTo>
                      <a:lnTo>
                        <a:pt x="438" y="95"/>
                      </a:lnTo>
                      <a:lnTo>
                        <a:pt x="192" y="120"/>
                      </a:lnTo>
                      <a:cubicBezTo>
                        <a:pt x="157" y="123"/>
                        <a:pt x="131" y="134"/>
                        <a:pt x="115" y="153"/>
                      </a:cubicBezTo>
                      <a:cubicBezTo>
                        <a:pt x="98" y="171"/>
                        <a:pt x="92" y="195"/>
                        <a:pt x="94" y="224"/>
                      </a:cubicBezTo>
                      <a:cubicBezTo>
                        <a:pt x="97" y="254"/>
                        <a:pt x="108" y="276"/>
                        <a:pt x="127" y="290"/>
                      </a:cubicBezTo>
                      <a:cubicBezTo>
                        <a:pt x="146" y="305"/>
                        <a:pt x="173" y="311"/>
                        <a:pt x="208" y="307"/>
                      </a:cubicBezTo>
                      <a:lnTo>
                        <a:pt x="457" y="283"/>
                      </a:lnTo>
                      <a:lnTo>
                        <a:pt x="466" y="378"/>
                      </a:lnTo>
                      <a:lnTo>
                        <a:pt x="221" y="403"/>
                      </a:lnTo>
                      <a:cubicBezTo>
                        <a:pt x="188" y="406"/>
                        <a:pt x="159" y="404"/>
                        <a:pt x="134" y="398"/>
                      </a:cubicBezTo>
                      <a:cubicBezTo>
                        <a:pt x="108" y="391"/>
                        <a:pt x="87" y="381"/>
                        <a:pt x="69" y="366"/>
                      </a:cubicBezTo>
                      <a:cubicBezTo>
                        <a:pt x="51" y="351"/>
                        <a:pt x="37" y="332"/>
                        <a:pt x="26" y="309"/>
                      </a:cubicBezTo>
                      <a:cubicBezTo>
                        <a:pt x="16" y="286"/>
                        <a:pt x="9" y="261"/>
                        <a:pt x="6" y="23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7" name="Freeform 183"/>
                <p:cNvSpPr>
                  <a:spLocks/>
                </p:cNvSpPr>
                <p:nvPr/>
              </p:nvSpPr>
              <p:spPr bwMode="auto">
                <a:xfrm>
                  <a:off x="7832759" y="4318855"/>
                  <a:ext cx="67029" cy="59871"/>
                </a:xfrm>
                <a:custGeom>
                  <a:avLst/>
                  <a:gdLst>
                    <a:gd name="T0" fmla="*/ 0 w 451"/>
                    <a:gd name="T1" fmla="*/ 226 h 404"/>
                    <a:gd name="T2" fmla="*/ 17 w 451"/>
                    <a:gd name="T3" fmla="*/ 136 h 404"/>
                    <a:gd name="T4" fmla="*/ 64 w 451"/>
                    <a:gd name="T5" fmla="*/ 65 h 404"/>
                    <a:gd name="T6" fmla="*/ 135 w 451"/>
                    <a:gd name="T7" fmla="*/ 18 h 404"/>
                    <a:gd name="T8" fmla="*/ 223 w 451"/>
                    <a:gd name="T9" fmla="*/ 0 h 404"/>
                    <a:gd name="T10" fmla="*/ 224 w 451"/>
                    <a:gd name="T11" fmla="*/ 0 h 404"/>
                    <a:gd name="T12" fmla="*/ 312 w 451"/>
                    <a:gd name="T13" fmla="*/ 16 h 404"/>
                    <a:gd name="T14" fmla="*/ 384 w 451"/>
                    <a:gd name="T15" fmla="*/ 63 h 404"/>
                    <a:gd name="T16" fmla="*/ 433 w 451"/>
                    <a:gd name="T17" fmla="*/ 134 h 404"/>
                    <a:gd name="T18" fmla="*/ 451 w 451"/>
                    <a:gd name="T19" fmla="*/ 226 h 404"/>
                    <a:gd name="T20" fmla="*/ 447 w 451"/>
                    <a:gd name="T21" fmla="*/ 282 h 404"/>
                    <a:gd name="T22" fmla="*/ 433 w 451"/>
                    <a:gd name="T23" fmla="*/ 328 h 404"/>
                    <a:gd name="T24" fmla="*/ 412 w 451"/>
                    <a:gd name="T25" fmla="*/ 366 h 404"/>
                    <a:gd name="T26" fmla="*/ 385 w 451"/>
                    <a:gd name="T27" fmla="*/ 399 h 404"/>
                    <a:gd name="T28" fmla="*/ 314 w 451"/>
                    <a:gd name="T29" fmla="*/ 338 h 404"/>
                    <a:gd name="T30" fmla="*/ 350 w 451"/>
                    <a:gd name="T31" fmla="*/ 286 h 404"/>
                    <a:gd name="T32" fmla="*/ 363 w 451"/>
                    <a:gd name="T33" fmla="*/ 226 h 404"/>
                    <a:gd name="T34" fmla="*/ 352 w 451"/>
                    <a:gd name="T35" fmla="*/ 176 h 404"/>
                    <a:gd name="T36" fmla="*/ 322 w 451"/>
                    <a:gd name="T37" fmla="*/ 136 h 404"/>
                    <a:gd name="T38" fmla="*/ 279 w 451"/>
                    <a:gd name="T39" fmla="*/ 110 h 404"/>
                    <a:gd name="T40" fmla="*/ 226 w 451"/>
                    <a:gd name="T41" fmla="*/ 101 h 404"/>
                    <a:gd name="T42" fmla="*/ 225 w 451"/>
                    <a:gd name="T43" fmla="*/ 101 h 404"/>
                    <a:gd name="T44" fmla="*/ 172 w 451"/>
                    <a:gd name="T45" fmla="*/ 110 h 404"/>
                    <a:gd name="T46" fmla="*/ 128 w 451"/>
                    <a:gd name="T47" fmla="*/ 136 h 404"/>
                    <a:gd name="T48" fmla="*/ 99 w 451"/>
                    <a:gd name="T49" fmla="*/ 177 h 404"/>
                    <a:gd name="T50" fmla="*/ 88 w 451"/>
                    <a:gd name="T51" fmla="*/ 228 h 404"/>
                    <a:gd name="T52" fmla="*/ 103 w 451"/>
                    <a:gd name="T53" fmla="*/ 291 h 404"/>
                    <a:gd name="T54" fmla="*/ 140 w 451"/>
                    <a:gd name="T55" fmla="*/ 342 h 404"/>
                    <a:gd name="T56" fmla="*/ 79 w 451"/>
                    <a:gd name="T57" fmla="*/ 404 h 404"/>
                    <a:gd name="T58" fmla="*/ 46 w 451"/>
                    <a:gd name="T59" fmla="*/ 369 h 404"/>
                    <a:gd name="T60" fmla="*/ 22 w 451"/>
                    <a:gd name="T61" fmla="*/ 330 h 404"/>
                    <a:gd name="T62" fmla="*/ 6 w 451"/>
                    <a:gd name="T63" fmla="*/ 283 h 404"/>
                    <a:gd name="T64" fmla="*/ 0 w 451"/>
                    <a:gd name="T65" fmla="*/ 226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1" h="404">
                      <a:moveTo>
                        <a:pt x="0" y="226"/>
                      </a:moveTo>
                      <a:cubicBezTo>
                        <a:pt x="0" y="194"/>
                        <a:pt x="5" y="164"/>
                        <a:pt x="17" y="136"/>
                      </a:cubicBezTo>
                      <a:cubicBezTo>
                        <a:pt x="28" y="109"/>
                        <a:pt x="44" y="85"/>
                        <a:pt x="64" y="65"/>
                      </a:cubicBezTo>
                      <a:cubicBezTo>
                        <a:pt x="84" y="45"/>
                        <a:pt x="108" y="29"/>
                        <a:pt x="135" y="18"/>
                      </a:cubicBezTo>
                      <a:cubicBezTo>
                        <a:pt x="162" y="6"/>
                        <a:pt x="192" y="0"/>
                        <a:pt x="223" y="0"/>
                      </a:cubicBezTo>
                      <a:lnTo>
                        <a:pt x="224" y="0"/>
                      </a:lnTo>
                      <a:cubicBezTo>
                        <a:pt x="255" y="0"/>
                        <a:pt x="285" y="5"/>
                        <a:pt x="312" y="16"/>
                      </a:cubicBezTo>
                      <a:cubicBezTo>
                        <a:pt x="339" y="28"/>
                        <a:pt x="363" y="43"/>
                        <a:pt x="384" y="63"/>
                      </a:cubicBezTo>
                      <a:cubicBezTo>
                        <a:pt x="405" y="83"/>
                        <a:pt x="421" y="106"/>
                        <a:pt x="433" y="134"/>
                      </a:cubicBezTo>
                      <a:cubicBezTo>
                        <a:pt x="445" y="162"/>
                        <a:pt x="451" y="193"/>
                        <a:pt x="451" y="226"/>
                      </a:cubicBezTo>
                      <a:cubicBezTo>
                        <a:pt x="451" y="247"/>
                        <a:pt x="450" y="265"/>
                        <a:pt x="447" y="282"/>
                      </a:cubicBezTo>
                      <a:cubicBezTo>
                        <a:pt x="443" y="299"/>
                        <a:pt x="439" y="314"/>
                        <a:pt x="433" y="328"/>
                      </a:cubicBezTo>
                      <a:cubicBezTo>
                        <a:pt x="428" y="342"/>
                        <a:pt x="421" y="355"/>
                        <a:pt x="412" y="366"/>
                      </a:cubicBezTo>
                      <a:cubicBezTo>
                        <a:pt x="404" y="378"/>
                        <a:pt x="395" y="389"/>
                        <a:pt x="385" y="399"/>
                      </a:cubicBezTo>
                      <a:lnTo>
                        <a:pt x="314" y="338"/>
                      </a:lnTo>
                      <a:cubicBezTo>
                        <a:pt x="330" y="321"/>
                        <a:pt x="341" y="304"/>
                        <a:pt x="350" y="286"/>
                      </a:cubicBezTo>
                      <a:cubicBezTo>
                        <a:pt x="359" y="268"/>
                        <a:pt x="363" y="248"/>
                        <a:pt x="363" y="226"/>
                      </a:cubicBezTo>
                      <a:cubicBezTo>
                        <a:pt x="363" y="208"/>
                        <a:pt x="359" y="191"/>
                        <a:pt x="352" y="176"/>
                      </a:cubicBezTo>
                      <a:cubicBezTo>
                        <a:pt x="345" y="160"/>
                        <a:pt x="335" y="147"/>
                        <a:pt x="322" y="136"/>
                      </a:cubicBezTo>
                      <a:cubicBezTo>
                        <a:pt x="310" y="124"/>
                        <a:pt x="295" y="116"/>
                        <a:pt x="279" y="110"/>
                      </a:cubicBezTo>
                      <a:cubicBezTo>
                        <a:pt x="262" y="103"/>
                        <a:pt x="245" y="100"/>
                        <a:pt x="226" y="101"/>
                      </a:cubicBezTo>
                      <a:lnTo>
                        <a:pt x="225" y="101"/>
                      </a:lnTo>
                      <a:cubicBezTo>
                        <a:pt x="206" y="101"/>
                        <a:pt x="188" y="104"/>
                        <a:pt x="172" y="110"/>
                      </a:cubicBezTo>
                      <a:cubicBezTo>
                        <a:pt x="155" y="117"/>
                        <a:pt x="141" y="125"/>
                        <a:pt x="128" y="136"/>
                      </a:cubicBezTo>
                      <a:cubicBezTo>
                        <a:pt x="116" y="148"/>
                        <a:pt x="106" y="161"/>
                        <a:pt x="99" y="177"/>
                      </a:cubicBezTo>
                      <a:cubicBezTo>
                        <a:pt x="92" y="192"/>
                        <a:pt x="88" y="209"/>
                        <a:pt x="88" y="228"/>
                      </a:cubicBezTo>
                      <a:cubicBezTo>
                        <a:pt x="89" y="253"/>
                        <a:pt x="93" y="274"/>
                        <a:pt x="103" y="291"/>
                      </a:cubicBezTo>
                      <a:cubicBezTo>
                        <a:pt x="112" y="308"/>
                        <a:pt x="124" y="326"/>
                        <a:pt x="140" y="342"/>
                      </a:cubicBezTo>
                      <a:lnTo>
                        <a:pt x="79" y="404"/>
                      </a:lnTo>
                      <a:cubicBezTo>
                        <a:pt x="67" y="393"/>
                        <a:pt x="56" y="381"/>
                        <a:pt x="46" y="369"/>
                      </a:cubicBezTo>
                      <a:cubicBezTo>
                        <a:pt x="37" y="357"/>
                        <a:pt x="28" y="344"/>
                        <a:pt x="22" y="330"/>
                      </a:cubicBezTo>
                      <a:cubicBezTo>
                        <a:pt x="15" y="316"/>
                        <a:pt x="9" y="300"/>
                        <a:pt x="6" y="283"/>
                      </a:cubicBezTo>
                      <a:cubicBezTo>
                        <a:pt x="2" y="266"/>
                        <a:pt x="0" y="247"/>
                        <a:pt x="0" y="226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184"/>
                <p:cNvSpPr>
                  <a:spLocks/>
                </p:cNvSpPr>
                <p:nvPr/>
              </p:nvSpPr>
              <p:spPr bwMode="auto">
                <a:xfrm>
                  <a:off x="7831457" y="4387836"/>
                  <a:ext cx="66378" cy="54664"/>
                </a:xfrm>
                <a:custGeom>
                  <a:avLst/>
                  <a:gdLst>
                    <a:gd name="T0" fmla="*/ 355 w 453"/>
                    <a:gd name="T1" fmla="*/ 132 h 367"/>
                    <a:gd name="T2" fmla="*/ 365 w 453"/>
                    <a:gd name="T3" fmla="*/ 0 h 367"/>
                    <a:gd name="T4" fmla="*/ 453 w 453"/>
                    <a:gd name="T5" fmla="*/ 6 h 367"/>
                    <a:gd name="T6" fmla="*/ 425 w 453"/>
                    <a:gd name="T7" fmla="*/ 367 h 367"/>
                    <a:gd name="T8" fmla="*/ 337 w 453"/>
                    <a:gd name="T9" fmla="*/ 360 h 367"/>
                    <a:gd name="T10" fmla="*/ 347 w 453"/>
                    <a:gd name="T11" fmla="*/ 228 h 367"/>
                    <a:gd name="T12" fmla="*/ 0 w 453"/>
                    <a:gd name="T13" fmla="*/ 200 h 367"/>
                    <a:gd name="T14" fmla="*/ 8 w 453"/>
                    <a:gd name="T15" fmla="*/ 104 h 367"/>
                    <a:gd name="T16" fmla="*/ 355 w 453"/>
                    <a:gd name="T17" fmla="*/ 13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3" h="367">
                      <a:moveTo>
                        <a:pt x="355" y="132"/>
                      </a:moveTo>
                      <a:lnTo>
                        <a:pt x="365" y="0"/>
                      </a:lnTo>
                      <a:lnTo>
                        <a:pt x="453" y="6"/>
                      </a:lnTo>
                      <a:lnTo>
                        <a:pt x="425" y="367"/>
                      </a:lnTo>
                      <a:lnTo>
                        <a:pt x="337" y="360"/>
                      </a:lnTo>
                      <a:lnTo>
                        <a:pt x="347" y="228"/>
                      </a:lnTo>
                      <a:lnTo>
                        <a:pt x="0" y="200"/>
                      </a:lnTo>
                      <a:lnTo>
                        <a:pt x="8" y="104"/>
                      </a:lnTo>
                      <a:lnTo>
                        <a:pt x="355" y="13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Freeform 185"/>
                <p:cNvSpPr>
                  <a:spLocks/>
                </p:cNvSpPr>
                <p:nvPr/>
              </p:nvSpPr>
              <p:spPr bwMode="auto">
                <a:xfrm>
                  <a:off x="7822997" y="4443802"/>
                  <a:ext cx="67029" cy="55966"/>
                </a:xfrm>
                <a:custGeom>
                  <a:avLst/>
                  <a:gdLst>
                    <a:gd name="T0" fmla="*/ 4 w 453"/>
                    <a:gd name="T1" fmla="*/ 172 h 378"/>
                    <a:gd name="T2" fmla="*/ 36 w 453"/>
                    <a:gd name="T3" fmla="*/ 78 h 378"/>
                    <a:gd name="T4" fmla="*/ 102 w 453"/>
                    <a:gd name="T5" fmla="*/ 0 h 378"/>
                    <a:gd name="T6" fmla="*/ 160 w 453"/>
                    <a:gd name="T7" fmla="*/ 67 h 378"/>
                    <a:gd name="T8" fmla="*/ 112 w 453"/>
                    <a:gd name="T9" fmla="*/ 121 h 378"/>
                    <a:gd name="T10" fmla="*/ 87 w 453"/>
                    <a:gd name="T11" fmla="*/ 187 h 378"/>
                    <a:gd name="T12" fmla="*/ 91 w 453"/>
                    <a:gd name="T13" fmla="*/ 235 h 378"/>
                    <a:gd name="T14" fmla="*/ 118 w 453"/>
                    <a:gd name="T15" fmla="*/ 256 h 378"/>
                    <a:gd name="T16" fmla="*/ 119 w 453"/>
                    <a:gd name="T17" fmla="*/ 256 h 378"/>
                    <a:gd name="T18" fmla="*/ 136 w 453"/>
                    <a:gd name="T19" fmla="*/ 255 h 378"/>
                    <a:gd name="T20" fmla="*/ 151 w 453"/>
                    <a:gd name="T21" fmla="*/ 244 h 378"/>
                    <a:gd name="T22" fmla="*/ 168 w 453"/>
                    <a:gd name="T23" fmla="*/ 220 h 378"/>
                    <a:gd name="T24" fmla="*/ 188 w 453"/>
                    <a:gd name="T25" fmla="*/ 178 h 378"/>
                    <a:gd name="T26" fmla="*/ 215 w 453"/>
                    <a:gd name="T27" fmla="*/ 121 h 378"/>
                    <a:gd name="T28" fmla="*/ 247 w 453"/>
                    <a:gd name="T29" fmla="*/ 80 h 378"/>
                    <a:gd name="T30" fmla="*/ 287 w 453"/>
                    <a:gd name="T31" fmla="*/ 57 h 378"/>
                    <a:gd name="T32" fmla="*/ 342 w 453"/>
                    <a:gd name="T33" fmla="*/ 56 h 378"/>
                    <a:gd name="T34" fmla="*/ 344 w 453"/>
                    <a:gd name="T35" fmla="*/ 56 h 378"/>
                    <a:gd name="T36" fmla="*/ 395 w 453"/>
                    <a:gd name="T37" fmla="*/ 75 h 378"/>
                    <a:gd name="T38" fmla="*/ 431 w 453"/>
                    <a:gd name="T39" fmla="*/ 113 h 378"/>
                    <a:gd name="T40" fmla="*/ 450 w 453"/>
                    <a:gd name="T41" fmla="*/ 165 h 378"/>
                    <a:gd name="T42" fmla="*/ 450 w 453"/>
                    <a:gd name="T43" fmla="*/ 227 h 378"/>
                    <a:gd name="T44" fmla="*/ 421 w 453"/>
                    <a:gd name="T45" fmla="*/ 312 h 378"/>
                    <a:gd name="T46" fmla="*/ 369 w 453"/>
                    <a:gd name="T47" fmla="*/ 378 h 378"/>
                    <a:gd name="T48" fmla="*/ 306 w 453"/>
                    <a:gd name="T49" fmla="*/ 318 h 378"/>
                    <a:gd name="T50" fmla="*/ 346 w 453"/>
                    <a:gd name="T51" fmla="*/ 266 h 378"/>
                    <a:gd name="T52" fmla="*/ 366 w 453"/>
                    <a:gd name="T53" fmla="*/ 212 h 378"/>
                    <a:gd name="T54" fmla="*/ 362 w 453"/>
                    <a:gd name="T55" fmla="*/ 169 h 378"/>
                    <a:gd name="T56" fmla="*/ 337 w 453"/>
                    <a:gd name="T57" fmla="*/ 151 h 378"/>
                    <a:gd name="T58" fmla="*/ 336 w 453"/>
                    <a:gd name="T59" fmla="*/ 151 h 378"/>
                    <a:gd name="T60" fmla="*/ 317 w 453"/>
                    <a:gd name="T61" fmla="*/ 152 h 378"/>
                    <a:gd name="T62" fmla="*/ 301 w 453"/>
                    <a:gd name="T63" fmla="*/ 164 h 378"/>
                    <a:gd name="T64" fmla="*/ 285 w 453"/>
                    <a:gd name="T65" fmla="*/ 191 h 378"/>
                    <a:gd name="T66" fmla="*/ 265 w 453"/>
                    <a:gd name="T67" fmla="*/ 235 h 378"/>
                    <a:gd name="T68" fmla="*/ 236 w 453"/>
                    <a:gd name="T69" fmla="*/ 290 h 378"/>
                    <a:gd name="T70" fmla="*/ 203 w 453"/>
                    <a:gd name="T71" fmla="*/ 329 h 378"/>
                    <a:gd name="T72" fmla="*/ 163 w 453"/>
                    <a:gd name="T73" fmla="*/ 350 h 378"/>
                    <a:gd name="T74" fmla="*/ 113 w 453"/>
                    <a:gd name="T75" fmla="*/ 351 h 378"/>
                    <a:gd name="T76" fmla="*/ 112 w 453"/>
                    <a:gd name="T77" fmla="*/ 351 h 378"/>
                    <a:gd name="T78" fmla="*/ 57 w 453"/>
                    <a:gd name="T79" fmla="*/ 330 h 378"/>
                    <a:gd name="T80" fmla="*/ 20 w 453"/>
                    <a:gd name="T81" fmla="*/ 291 h 378"/>
                    <a:gd name="T82" fmla="*/ 2 w 453"/>
                    <a:gd name="T83" fmla="*/ 237 h 378"/>
                    <a:gd name="T84" fmla="*/ 4 w 453"/>
                    <a:gd name="T85" fmla="*/ 172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53" h="378">
                      <a:moveTo>
                        <a:pt x="4" y="172"/>
                      </a:moveTo>
                      <a:cubicBezTo>
                        <a:pt x="9" y="139"/>
                        <a:pt x="20" y="108"/>
                        <a:pt x="36" y="78"/>
                      </a:cubicBezTo>
                      <a:cubicBezTo>
                        <a:pt x="52" y="48"/>
                        <a:pt x="74" y="22"/>
                        <a:pt x="102" y="0"/>
                      </a:cubicBezTo>
                      <a:lnTo>
                        <a:pt x="160" y="67"/>
                      </a:lnTo>
                      <a:cubicBezTo>
                        <a:pt x="141" y="84"/>
                        <a:pt x="125" y="102"/>
                        <a:pt x="112" y="121"/>
                      </a:cubicBezTo>
                      <a:cubicBezTo>
                        <a:pt x="99" y="141"/>
                        <a:pt x="91" y="163"/>
                        <a:pt x="87" y="187"/>
                      </a:cubicBezTo>
                      <a:cubicBezTo>
                        <a:pt x="84" y="207"/>
                        <a:pt x="85" y="223"/>
                        <a:pt x="91" y="235"/>
                      </a:cubicBezTo>
                      <a:cubicBezTo>
                        <a:pt x="96" y="247"/>
                        <a:pt x="105" y="254"/>
                        <a:pt x="118" y="256"/>
                      </a:cubicBezTo>
                      <a:lnTo>
                        <a:pt x="119" y="256"/>
                      </a:lnTo>
                      <a:cubicBezTo>
                        <a:pt x="125" y="257"/>
                        <a:pt x="131" y="257"/>
                        <a:pt x="136" y="255"/>
                      </a:cubicBezTo>
                      <a:cubicBezTo>
                        <a:pt x="141" y="254"/>
                        <a:pt x="146" y="250"/>
                        <a:pt x="151" y="244"/>
                      </a:cubicBezTo>
                      <a:cubicBezTo>
                        <a:pt x="156" y="239"/>
                        <a:pt x="162" y="231"/>
                        <a:pt x="168" y="220"/>
                      </a:cubicBezTo>
                      <a:cubicBezTo>
                        <a:pt x="174" y="209"/>
                        <a:pt x="180" y="195"/>
                        <a:pt x="188" y="178"/>
                      </a:cubicBezTo>
                      <a:cubicBezTo>
                        <a:pt x="197" y="157"/>
                        <a:pt x="206" y="138"/>
                        <a:pt x="215" y="121"/>
                      </a:cubicBezTo>
                      <a:cubicBezTo>
                        <a:pt x="225" y="105"/>
                        <a:pt x="235" y="91"/>
                        <a:pt x="247" y="80"/>
                      </a:cubicBezTo>
                      <a:cubicBezTo>
                        <a:pt x="258" y="69"/>
                        <a:pt x="272" y="62"/>
                        <a:pt x="287" y="57"/>
                      </a:cubicBezTo>
                      <a:cubicBezTo>
                        <a:pt x="303" y="53"/>
                        <a:pt x="321" y="52"/>
                        <a:pt x="342" y="56"/>
                      </a:cubicBezTo>
                      <a:lnTo>
                        <a:pt x="344" y="56"/>
                      </a:lnTo>
                      <a:cubicBezTo>
                        <a:pt x="363" y="59"/>
                        <a:pt x="381" y="66"/>
                        <a:pt x="395" y="75"/>
                      </a:cubicBezTo>
                      <a:cubicBezTo>
                        <a:pt x="410" y="85"/>
                        <a:pt x="422" y="98"/>
                        <a:pt x="431" y="113"/>
                      </a:cubicBezTo>
                      <a:cubicBezTo>
                        <a:pt x="441" y="128"/>
                        <a:pt x="447" y="145"/>
                        <a:pt x="450" y="165"/>
                      </a:cubicBezTo>
                      <a:cubicBezTo>
                        <a:pt x="453" y="184"/>
                        <a:pt x="453" y="205"/>
                        <a:pt x="450" y="227"/>
                      </a:cubicBezTo>
                      <a:cubicBezTo>
                        <a:pt x="444" y="259"/>
                        <a:pt x="435" y="287"/>
                        <a:pt x="421" y="312"/>
                      </a:cubicBezTo>
                      <a:cubicBezTo>
                        <a:pt x="408" y="337"/>
                        <a:pt x="390" y="359"/>
                        <a:pt x="369" y="378"/>
                      </a:cubicBezTo>
                      <a:lnTo>
                        <a:pt x="306" y="318"/>
                      </a:lnTo>
                      <a:cubicBezTo>
                        <a:pt x="322" y="300"/>
                        <a:pt x="335" y="283"/>
                        <a:pt x="346" y="266"/>
                      </a:cubicBezTo>
                      <a:cubicBezTo>
                        <a:pt x="356" y="249"/>
                        <a:pt x="363" y="231"/>
                        <a:pt x="366" y="212"/>
                      </a:cubicBezTo>
                      <a:cubicBezTo>
                        <a:pt x="369" y="194"/>
                        <a:pt x="368" y="179"/>
                        <a:pt x="362" y="169"/>
                      </a:cubicBezTo>
                      <a:cubicBezTo>
                        <a:pt x="356" y="159"/>
                        <a:pt x="348" y="153"/>
                        <a:pt x="337" y="151"/>
                      </a:cubicBezTo>
                      <a:lnTo>
                        <a:pt x="336" y="151"/>
                      </a:lnTo>
                      <a:cubicBezTo>
                        <a:pt x="329" y="150"/>
                        <a:pt x="323" y="150"/>
                        <a:pt x="317" y="152"/>
                      </a:cubicBezTo>
                      <a:cubicBezTo>
                        <a:pt x="312" y="154"/>
                        <a:pt x="306" y="158"/>
                        <a:pt x="301" y="164"/>
                      </a:cubicBezTo>
                      <a:cubicBezTo>
                        <a:pt x="296" y="170"/>
                        <a:pt x="290" y="179"/>
                        <a:pt x="285" y="191"/>
                      </a:cubicBezTo>
                      <a:cubicBezTo>
                        <a:pt x="279" y="202"/>
                        <a:pt x="272" y="217"/>
                        <a:pt x="265" y="235"/>
                      </a:cubicBezTo>
                      <a:cubicBezTo>
                        <a:pt x="255" y="256"/>
                        <a:pt x="246" y="274"/>
                        <a:pt x="236" y="290"/>
                      </a:cubicBezTo>
                      <a:cubicBezTo>
                        <a:pt x="226" y="306"/>
                        <a:pt x="215" y="319"/>
                        <a:pt x="203" y="329"/>
                      </a:cubicBezTo>
                      <a:cubicBezTo>
                        <a:pt x="191" y="339"/>
                        <a:pt x="178" y="346"/>
                        <a:pt x="163" y="350"/>
                      </a:cubicBezTo>
                      <a:cubicBezTo>
                        <a:pt x="149" y="354"/>
                        <a:pt x="132" y="354"/>
                        <a:pt x="113" y="351"/>
                      </a:cubicBezTo>
                      <a:lnTo>
                        <a:pt x="112" y="351"/>
                      </a:lnTo>
                      <a:cubicBezTo>
                        <a:pt x="91" y="347"/>
                        <a:pt x="72" y="341"/>
                        <a:pt x="57" y="330"/>
                      </a:cubicBezTo>
                      <a:cubicBezTo>
                        <a:pt x="42" y="320"/>
                        <a:pt x="29" y="307"/>
                        <a:pt x="20" y="291"/>
                      </a:cubicBezTo>
                      <a:cubicBezTo>
                        <a:pt x="11" y="275"/>
                        <a:pt x="5" y="257"/>
                        <a:pt x="2" y="237"/>
                      </a:cubicBezTo>
                      <a:cubicBezTo>
                        <a:pt x="0" y="217"/>
                        <a:pt x="0" y="195"/>
                        <a:pt x="4" y="17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0" name="Group 59"/>
            <p:cNvGrpSpPr/>
            <p:nvPr/>
          </p:nvGrpSpPr>
          <p:grpSpPr>
            <a:xfrm>
              <a:off x="3839236" y="5185350"/>
              <a:ext cx="1452512" cy="529724"/>
              <a:chOff x="6387405" y="4596733"/>
              <a:chExt cx="1452512" cy="529724"/>
            </a:xfrm>
            <a:solidFill>
              <a:schemeClr val="bg1"/>
            </a:solidFill>
          </p:grpSpPr>
          <p:grpSp>
            <p:nvGrpSpPr>
              <p:cNvPr id="63" name="Group 62"/>
              <p:cNvGrpSpPr/>
              <p:nvPr/>
            </p:nvGrpSpPr>
            <p:grpSpPr>
              <a:xfrm>
                <a:off x="6387405" y="4596733"/>
                <a:ext cx="217356" cy="300003"/>
                <a:chOff x="6387405" y="4596733"/>
                <a:chExt cx="217356" cy="300003"/>
              </a:xfrm>
              <a:grpFill/>
            </p:grpSpPr>
            <p:sp>
              <p:nvSpPr>
                <p:cNvPr id="90" name="Freeform 186"/>
                <p:cNvSpPr>
                  <a:spLocks noEditPoints="1"/>
                </p:cNvSpPr>
                <p:nvPr/>
              </p:nvSpPr>
              <p:spPr bwMode="auto">
                <a:xfrm>
                  <a:off x="6387405" y="4596733"/>
                  <a:ext cx="64426" cy="65727"/>
                </a:xfrm>
                <a:custGeom>
                  <a:avLst/>
                  <a:gdLst>
                    <a:gd name="T0" fmla="*/ 354 w 438"/>
                    <a:gd name="T1" fmla="*/ 0 h 446"/>
                    <a:gd name="T2" fmla="*/ 418 w 438"/>
                    <a:gd name="T3" fmla="*/ 161 h 446"/>
                    <a:gd name="T4" fmla="*/ 424 w 438"/>
                    <a:gd name="T5" fmla="*/ 279 h 446"/>
                    <a:gd name="T6" fmla="*/ 355 w 438"/>
                    <a:gd name="T7" fmla="*/ 341 h 446"/>
                    <a:gd name="T8" fmla="*/ 354 w 438"/>
                    <a:gd name="T9" fmla="*/ 342 h 446"/>
                    <a:gd name="T10" fmla="*/ 275 w 438"/>
                    <a:gd name="T11" fmla="*/ 349 h 446"/>
                    <a:gd name="T12" fmla="*/ 214 w 438"/>
                    <a:gd name="T13" fmla="*/ 310 h 446"/>
                    <a:gd name="T14" fmla="*/ 122 w 438"/>
                    <a:gd name="T15" fmla="*/ 446 h 446"/>
                    <a:gd name="T16" fmla="*/ 86 w 438"/>
                    <a:gd name="T17" fmla="*/ 355 h 446"/>
                    <a:gd name="T18" fmla="*/ 169 w 438"/>
                    <a:gd name="T19" fmla="*/ 234 h 446"/>
                    <a:gd name="T20" fmla="*/ 168 w 438"/>
                    <a:gd name="T21" fmla="*/ 233 h 446"/>
                    <a:gd name="T22" fmla="*/ 144 w 438"/>
                    <a:gd name="T23" fmla="*/ 173 h 446"/>
                    <a:gd name="T24" fmla="*/ 31 w 438"/>
                    <a:gd name="T25" fmla="*/ 218 h 446"/>
                    <a:gd name="T26" fmla="*/ 0 w 438"/>
                    <a:gd name="T27" fmla="*/ 140 h 446"/>
                    <a:gd name="T28" fmla="*/ 354 w 438"/>
                    <a:gd name="T29" fmla="*/ 0 h 446"/>
                    <a:gd name="T30" fmla="*/ 245 w 438"/>
                    <a:gd name="T31" fmla="*/ 225 h 446"/>
                    <a:gd name="T32" fmla="*/ 245 w 438"/>
                    <a:gd name="T33" fmla="*/ 225 h 446"/>
                    <a:gd name="T34" fmla="*/ 276 w 438"/>
                    <a:gd name="T35" fmla="*/ 264 h 446"/>
                    <a:gd name="T36" fmla="*/ 318 w 438"/>
                    <a:gd name="T37" fmla="*/ 264 h 446"/>
                    <a:gd name="T38" fmla="*/ 319 w 438"/>
                    <a:gd name="T39" fmla="*/ 264 h 446"/>
                    <a:gd name="T40" fmla="*/ 351 w 438"/>
                    <a:gd name="T41" fmla="*/ 233 h 446"/>
                    <a:gd name="T42" fmla="*/ 346 w 438"/>
                    <a:gd name="T43" fmla="*/ 183 h 446"/>
                    <a:gd name="T44" fmla="*/ 315 w 438"/>
                    <a:gd name="T45" fmla="*/ 105 h 446"/>
                    <a:gd name="T46" fmla="*/ 213 w 438"/>
                    <a:gd name="T47" fmla="*/ 146 h 446"/>
                    <a:gd name="T48" fmla="*/ 245 w 438"/>
                    <a:gd name="T49" fmla="*/ 22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38" h="446">
                      <a:moveTo>
                        <a:pt x="354" y="0"/>
                      </a:moveTo>
                      <a:lnTo>
                        <a:pt x="418" y="161"/>
                      </a:lnTo>
                      <a:cubicBezTo>
                        <a:pt x="436" y="206"/>
                        <a:pt x="438" y="245"/>
                        <a:pt x="424" y="279"/>
                      </a:cubicBezTo>
                      <a:cubicBezTo>
                        <a:pt x="411" y="307"/>
                        <a:pt x="388" y="328"/>
                        <a:pt x="355" y="341"/>
                      </a:cubicBezTo>
                      <a:lnTo>
                        <a:pt x="354" y="342"/>
                      </a:lnTo>
                      <a:cubicBezTo>
                        <a:pt x="325" y="353"/>
                        <a:pt x="299" y="355"/>
                        <a:pt x="275" y="349"/>
                      </a:cubicBezTo>
                      <a:cubicBezTo>
                        <a:pt x="252" y="342"/>
                        <a:pt x="231" y="329"/>
                        <a:pt x="214" y="310"/>
                      </a:cubicBezTo>
                      <a:lnTo>
                        <a:pt x="122" y="446"/>
                      </a:lnTo>
                      <a:lnTo>
                        <a:pt x="86" y="355"/>
                      </a:lnTo>
                      <a:lnTo>
                        <a:pt x="169" y="234"/>
                      </a:lnTo>
                      <a:lnTo>
                        <a:pt x="168" y="233"/>
                      </a:lnTo>
                      <a:lnTo>
                        <a:pt x="144" y="173"/>
                      </a:lnTo>
                      <a:lnTo>
                        <a:pt x="31" y="218"/>
                      </a:lnTo>
                      <a:lnTo>
                        <a:pt x="0" y="140"/>
                      </a:lnTo>
                      <a:lnTo>
                        <a:pt x="354" y="0"/>
                      </a:lnTo>
                      <a:close/>
                      <a:moveTo>
                        <a:pt x="245" y="225"/>
                      </a:moveTo>
                      <a:lnTo>
                        <a:pt x="245" y="225"/>
                      </a:lnTo>
                      <a:cubicBezTo>
                        <a:pt x="252" y="244"/>
                        <a:pt x="263" y="257"/>
                        <a:pt x="276" y="264"/>
                      </a:cubicBezTo>
                      <a:cubicBezTo>
                        <a:pt x="289" y="270"/>
                        <a:pt x="303" y="271"/>
                        <a:pt x="318" y="264"/>
                      </a:cubicBezTo>
                      <a:lnTo>
                        <a:pt x="319" y="264"/>
                      </a:lnTo>
                      <a:cubicBezTo>
                        <a:pt x="336" y="257"/>
                        <a:pt x="347" y="247"/>
                        <a:pt x="351" y="233"/>
                      </a:cubicBezTo>
                      <a:cubicBezTo>
                        <a:pt x="355" y="219"/>
                        <a:pt x="353" y="202"/>
                        <a:pt x="346" y="183"/>
                      </a:cubicBezTo>
                      <a:lnTo>
                        <a:pt x="315" y="105"/>
                      </a:lnTo>
                      <a:lnTo>
                        <a:pt x="213" y="146"/>
                      </a:lnTo>
                      <a:lnTo>
                        <a:pt x="245" y="2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187"/>
                <p:cNvSpPr>
                  <a:spLocks/>
                </p:cNvSpPr>
                <p:nvPr/>
              </p:nvSpPr>
              <p:spPr bwMode="auto">
                <a:xfrm>
                  <a:off x="6410182" y="4648794"/>
                  <a:ext cx="69632" cy="63124"/>
                </a:xfrm>
                <a:custGeom>
                  <a:avLst/>
                  <a:gdLst>
                    <a:gd name="T0" fmla="*/ 342 w 468"/>
                    <a:gd name="T1" fmla="*/ 0 h 427"/>
                    <a:gd name="T2" fmla="*/ 468 w 468"/>
                    <a:gd name="T3" fmla="*/ 258 h 427"/>
                    <a:gd name="T4" fmla="*/ 401 w 468"/>
                    <a:gd name="T5" fmla="*/ 291 h 427"/>
                    <a:gd name="T6" fmla="*/ 311 w 468"/>
                    <a:gd name="T7" fmla="*/ 107 h 427"/>
                    <a:gd name="T8" fmla="*/ 242 w 468"/>
                    <a:gd name="T9" fmla="*/ 141 h 427"/>
                    <a:gd name="T10" fmla="*/ 321 w 468"/>
                    <a:gd name="T11" fmla="*/ 302 h 427"/>
                    <a:gd name="T12" fmla="*/ 254 w 468"/>
                    <a:gd name="T13" fmla="*/ 335 h 427"/>
                    <a:gd name="T14" fmla="*/ 175 w 468"/>
                    <a:gd name="T15" fmla="*/ 174 h 427"/>
                    <a:gd name="T16" fmla="*/ 103 w 468"/>
                    <a:gd name="T17" fmla="*/ 209 h 427"/>
                    <a:gd name="T18" fmla="*/ 194 w 468"/>
                    <a:gd name="T19" fmla="*/ 395 h 427"/>
                    <a:gd name="T20" fmla="*/ 127 w 468"/>
                    <a:gd name="T21" fmla="*/ 427 h 427"/>
                    <a:gd name="T22" fmla="*/ 0 w 468"/>
                    <a:gd name="T23" fmla="*/ 167 h 427"/>
                    <a:gd name="T24" fmla="*/ 342 w 468"/>
                    <a:gd name="T25" fmla="*/ 0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427">
                      <a:moveTo>
                        <a:pt x="342" y="0"/>
                      </a:moveTo>
                      <a:lnTo>
                        <a:pt x="468" y="258"/>
                      </a:lnTo>
                      <a:lnTo>
                        <a:pt x="401" y="291"/>
                      </a:lnTo>
                      <a:lnTo>
                        <a:pt x="311" y="107"/>
                      </a:lnTo>
                      <a:lnTo>
                        <a:pt x="242" y="141"/>
                      </a:lnTo>
                      <a:lnTo>
                        <a:pt x="321" y="302"/>
                      </a:lnTo>
                      <a:lnTo>
                        <a:pt x="254" y="335"/>
                      </a:lnTo>
                      <a:lnTo>
                        <a:pt x="175" y="174"/>
                      </a:lnTo>
                      <a:lnTo>
                        <a:pt x="103" y="209"/>
                      </a:lnTo>
                      <a:lnTo>
                        <a:pt x="194" y="395"/>
                      </a:lnTo>
                      <a:lnTo>
                        <a:pt x="127" y="427"/>
                      </a:lnTo>
                      <a:lnTo>
                        <a:pt x="0" y="16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Freeform 188"/>
                <p:cNvSpPr>
                  <a:spLocks/>
                </p:cNvSpPr>
                <p:nvPr/>
              </p:nvSpPr>
              <p:spPr bwMode="auto">
                <a:xfrm>
                  <a:off x="6435562" y="4695649"/>
                  <a:ext cx="70283" cy="51411"/>
                </a:xfrm>
                <a:custGeom>
                  <a:avLst/>
                  <a:gdLst>
                    <a:gd name="T0" fmla="*/ 330 w 475"/>
                    <a:gd name="T1" fmla="*/ 0 h 347"/>
                    <a:gd name="T2" fmla="*/ 475 w 475"/>
                    <a:gd name="T3" fmla="*/ 251 h 347"/>
                    <a:gd name="T4" fmla="*/ 410 w 475"/>
                    <a:gd name="T5" fmla="*/ 289 h 347"/>
                    <a:gd name="T6" fmla="*/ 306 w 475"/>
                    <a:gd name="T7" fmla="*/ 111 h 347"/>
                    <a:gd name="T8" fmla="*/ 235 w 475"/>
                    <a:gd name="T9" fmla="*/ 152 h 347"/>
                    <a:gd name="T10" fmla="*/ 326 w 475"/>
                    <a:gd name="T11" fmla="*/ 309 h 347"/>
                    <a:gd name="T12" fmla="*/ 261 w 475"/>
                    <a:gd name="T13" fmla="*/ 347 h 347"/>
                    <a:gd name="T14" fmla="*/ 170 w 475"/>
                    <a:gd name="T15" fmla="*/ 190 h 347"/>
                    <a:gd name="T16" fmla="*/ 42 w 475"/>
                    <a:gd name="T17" fmla="*/ 264 h 347"/>
                    <a:gd name="T18" fmla="*/ 0 w 475"/>
                    <a:gd name="T19" fmla="*/ 192 h 347"/>
                    <a:gd name="T20" fmla="*/ 330 w 475"/>
                    <a:gd name="T21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5" h="347">
                      <a:moveTo>
                        <a:pt x="330" y="0"/>
                      </a:moveTo>
                      <a:lnTo>
                        <a:pt x="475" y="251"/>
                      </a:lnTo>
                      <a:lnTo>
                        <a:pt x="410" y="289"/>
                      </a:lnTo>
                      <a:lnTo>
                        <a:pt x="306" y="111"/>
                      </a:lnTo>
                      <a:lnTo>
                        <a:pt x="235" y="152"/>
                      </a:lnTo>
                      <a:lnTo>
                        <a:pt x="326" y="309"/>
                      </a:lnTo>
                      <a:lnTo>
                        <a:pt x="261" y="347"/>
                      </a:lnTo>
                      <a:lnTo>
                        <a:pt x="170" y="190"/>
                      </a:lnTo>
                      <a:lnTo>
                        <a:pt x="42" y="264"/>
                      </a:lnTo>
                      <a:lnTo>
                        <a:pt x="0" y="192"/>
                      </a:lnTo>
                      <a:lnTo>
                        <a:pt x="33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189"/>
                <p:cNvSpPr>
                  <a:spLocks/>
                </p:cNvSpPr>
                <p:nvPr/>
              </p:nvSpPr>
              <p:spPr bwMode="auto">
                <a:xfrm>
                  <a:off x="6464196" y="4739901"/>
                  <a:ext cx="70283" cy="67029"/>
                </a:xfrm>
                <a:custGeom>
                  <a:avLst/>
                  <a:gdLst>
                    <a:gd name="T0" fmla="*/ 315 w 476"/>
                    <a:gd name="T1" fmla="*/ 0 h 454"/>
                    <a:gd name="T2" fmla="*/ 476 w 476"/>
                    <a:gd name="T3" fmla="*/ 237 h 454"/>
                    <a:gd name="T4" fmla="*/ 415 w 476"/>
                    <a:gd name="T5" fmla="*/ 279 h 454"/>
                    <a:gd name="T6" fmla="*/ 300 w 476"/>
                    <a:gd name="T7" fmla="*/ 110 h 454"/>
                    <a:gd name="T8" fmla="*/ 236 w 476"/>
                    <a:gd name="T9" fmla="*/ 154 h 454"/>
                    <a:gd name="T10" fmla="*/ 337 w 476"/>
                    <a:gd name="T11" fmla="*/ 302 h 454"/>
                    <a:gd name="T12" fmla="*/ 275 w 476"/>
                    <a:gd name="T13" fmla="*/ 344 h 454"/>
                    <a:gd name="T14" fmla="*/ 174 w 476"/>
                    <a:gd name="T15" fmla="*/ 196 h 454"/>
                    <a:gd name="T16" fmla="*/ 108 w 476"/>
                    <a:gd name="T17" fmla="*/ 241 h 454"/>
                    <a:gd name="T18" fmla="*/ 225 w 476"/>
                    <a:gd name="T19" fmla="*/ 412 h 454"/>
                    <a:gd name="T20" fmla="*/ 163 w 476"/>
                    <a:gd name="T21" fmla="*/ 454 h 454"/>
                    <a:gd name="T22" fmla="*/ 0 w 476"/>
                    <a:gd name="T23" fmla="*/ 214 h 454"/>
                    <a:gd name="T24" fmla="*/ 315 w 476"/>
                    <a:gd name="T25" fmla="*/ 0 h 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6" h="454">
                      <a:moveTo>
                        <a:pt x="315" y="0"/>
                      </a:moveTo>
                      <a:lnTo>
                        <a:pt x="476" y="237"/>
                      </a:lnTo>
                      <a:lnTo>
                        <a:pt x="415" y="279"/>
                      </a:lnTo>
                      <a:lnTo>
                        <a:pt x="300" y="110"/>
                      </a:lnTo>
                      <a:lnTo>
                        <a:pt x="236" y="154"/>
                      </a:lnTo>
                      <a:lnTo>
                        <a:pt x="337" y="302"/>
                      </a:lnTo>
                      <a:lnTo>
                        <a:pt x="275" y="344"/>
                      </a:lnTo>
                      <a:lnTo>
                        <a:pt x="174" y="196"/>
                      </a:lnTo>
                      <a:lnTo>
                        <a:pt x="108" y="241"/>
                      </a:lnTo>
                      <a:lnTo>
                        <a:pt x="225" y="412"/>
                      </a:lnTo>
                      <a:lnTo>
                        <a:pt x="163" y="454"/>
                      </a:lnTo>
                      <a:lnTo>
                        <a:pt x="0" y="21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190"/>
                <p:cNvSpPr>
                  <a:spLocks noEditPoints="1"/>
                </p:cNvSpPr>
                <p:nvPr/>
              </p:nvSpPr>
              <p:spPr bwMode="auto">
                <a:xfrm>
                  <a:off x="6496083" y="4782852"/>
                  <a:ext cx="66378" cy="73537"/>
                </a:xfrm>
                <a:custGeom>
                  <a:avLst/>
                  <a:gdLst>
                    <a:gd name="T0" fmla="*/ 297 w 449"/>
                    <a:gd name="T1" fmla="*/ 0 h 495"/>
                    <a:gd name="T2" fmla="*/ 406 w 449"/>
                    <a:gd name="T3" fmla="*/ 136 h 495"/>
                    <a:gd name="T4" fmla="*/ 445 w 449"/>
                    <a:gd name="T5" fmla="*/ 247 h 495"/>
                    <a:gd name="T6" fmla="*/ 397 w 449"/>
                    <a:gd name="T7" fmla="*/ 327 h 495"/>
                    <a:gd name="T8" fmla="*/ 397 w 449"/>
                    <a:gd name="T9" fmla="*/ 327 h 495"/>
                    <a:gd name="T10" fmla="*/ 324 w 449"/>
                    <a:gd name="T11" fmla="*/ 357 h 495"/>
                    <a:gd name="T12" fmla="*/ 253 w 449"/>
                    <a:gd name="T13" fmla="*/ 337 h 495"/>
                    <a:gd name="T14" fmla="*/ 205 w 449"/>
                    <a:gd name="T15" fmla="*/ 495 h 495"/>
                    <a:gd name="T16" fmla="*/ 144 w 449"/>
                    <a:gd name="T17" fmla="*/ 418 h 495"/>
                    <a:gd name="T18" fmla="*/ 188 w 449"/>
                    <a:gd name="T19" fmla="*/ 279 h 495"/>
                    <a:gd name="T20" fmla="*/ 188 w 449"/>
                    <a:gd name="T21" fmla="*/ 278 h 495"/>
                    <a:gd name="T22" fmla="*/ 147 w 449"/>
                    <a:gd name="T23" fmla="*/ 227 h 495"/>
                    <a:gd name="T24" fmla="*/ 52 w 449"/>
                    <a:gd name="T25" fmla="*/ 303 h 495"/>
                    <a:gd name="T26" fmla="*/ 0 w 449"/>
                    <a:gd name="T27" fmla="*/ 238 h 495"/>
                    <a:gd name="T28" fmla="*/ 297 w 449"/>
                    <a:gd name="T29" fmla="*/ 0 h 495"/>
                    <a:gd name="T30" fmla="*/ 258 w 449"/>
                    <a:gd name="T31" fmla="*/ 247 h 495"/>
                    <a:gd name="T32" fmla="*/ 258 w 449"/>
                    <a:gd name="T33" fmla="*/ 247 h 495"/>
                    <a:gd name="T34" fmla="*/ 299 w 449"/>
                    <a:gd name="T35" fmla="*/ 275 h 495"/>
                    <a:gd name="T36" fmla="*/ 340 w 449"/>
                    <a:gd name="T37" fmla="*/ 264 h 495"/>
                    <a:gd name="T38" fmla="*/ 341 w 449"/>
                    <a:gd name="T39" fmla="*/ 263 h 495"/>
                    <a:gd name="T40" fmla="*/ 362 w 449"/>
                    <a:gd name="T41" fmla="*/ 224 h 495"/>
                    <a:gd name="T42" fmla="*/ 342 w 449"/>
                    <a:gd name="T43" fmla="*/ 178 h 495"/>
                    <a:gd name="T44" fmla="*/ 290 w 449"/>
                    <a:gd name="T45" fmla="*/ 113 h 495"/>
                    <a:gd name="T46" fmla="*/ 205 w 449"/>
                    <a:gd name="T47" fmla="*/ 181 h 495"/>
                    <a:gd name="T48" fmla="*/ 258 w 449"/>
                    <a:gd name="T49" fmla="*/ 247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49" h="495">
                      <a:moveTo>
                        <a:pt x="297" y="0"/>
                      </a:moveTo>
                      <a:lnTo>
                        <a:pt x="406" y="136"/>
                      </a:lnTo>
                      <a:cubicBezTo>
                        <a:pt x="436" y="174"/>
                        <a:pt x="449" y="211"/>
                        <a:pt x="445" y="247"/>
                      </a:cubicBezTo>
                      <a:cubicBezTo>
                        <a:pt x="442" y="277"/>
                        <a:pt x="426" y="304"/>
                        <a:pt x="397" y="327"/>
                      </a:cubicBezTo>
                      <a:lnTo>
                        <a:pt x="397" y="327"/>
                      </a:lnTo>
                      <a:cubicBezTo>
                        <a:pt x="373" y="347"/>
                        <a:pt x="348" y="356"/>
                        <a:pt x="324" y="357"/>
                      </a:cubicBezTo>
                      <a:cubicBezTo>
                        <a:pt x="299" y="357"/>
                        <a:pt x="276" y="351"/>
                        <a:pt x="253" y="337"/>
                      </a:cubicBezTo>
                      <a:lnTo>
                        <a:pt x="205" y="495"/>
                      </a:lnTo>
                      <a:lnTo>
                        <a:pt x="144" y="418"/>
                      </a:lnTo>
                      <a:lnTo>
                        <a:pt x="188" y="279"/>
                      </a:lnTo>
                      <a:lnTo>
                        <a:pt x="188" y="278"/>
                      </a:lnTo>
                      <a:lnTo>
                        <a:pt x="147" y="227"/>
                      </a:lnTo>
                      <a:lnTo>
                        <a:pt x="52" y="303"/>
                      </a:lnTo>
                      <a:lnTo>
                        <a:pt x="0" y="238"/>
                      </a:lnTo>
                      <a:lnTo>
                        <a:pt x="297" y="0"/>
                      </a:lnTo>
                      <a:close/>
                      <a:moveTo>
                        <a:pt x="258" y="247"/>
                      </a:moveTo>
                      <a:lnTo>
                        <a:pt x="258" y="247"/>
                      </a:lnTo>
                      <a:cubicBezTo>
                        <a:pt x="271" y="263"/>
                        <a:pt x="285" y="273"/>
                        <a:pt x="299" y="275"/>
                      </a:cubicBezTo>
                      <a:cubicBezTo>
                        <a:pt x="314" y="278"/>
                        <a:pt x="327" y="274"/>
                        <a:pt x="340" y="264"/>
                      </a:cubicBezTo>
                      <a:lnTo>
                        <a:pt x="341" y="263"/>
                      </a:lnTo>
                      <a:cubicBezTo>
                        <a:pt x="355" y="252"/>
                        <a:pt x="362" y="239"/>
                        <a:pt x="362" y="224"/>
                      </a:cubicBezTo>
                      <a:cubicBezTo>
                        <a:pt x="362" y="209"/>
                        <a:pt x="355" y="194"/>
                        <a:pt x="342" y="178"/>
                      </a:cubicBezTo>
                      <a:lnTo>
                        <a:pt x="290" y="113"/>
                      </a:lnTo>
                      <a:lnTo>
                        <a:pt x="205" y="181"/>
                      </a:lnTo>
                      <a:lnTo>
                        <a:pt x="258" y="2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191"/>
                <p:cNvSpPr>
                  <a:spLocks/>
                </p:cNvSpPr>
                <p:nvPr/>
              </p:nvSpPr>
              <p:spPr bwMode="auto">
                <a:xfrm>
                  <a:off x="6535129" y="4827104"/>
                  <a:ext cx="69632" cy="69632"/>
                </a:xfrm>
                <a:custGeom>
                  <a:avLst/>
                  <a:gdLst>
                    <a:gd name="T0" fmla="*/ 278 w 474"/>
                    <a:gd name="T1" fmla="*/ 0 h 471"/>
                    <a:gd name="T2" fmla="*/ 474 w 474"/>
                    <a:gd name="T3" fmla="*/ 209 h 471"/>
                    <a:gd name="T4" fmla="*/ 419 w 474"/>
                    <a:gd name="T5" fmla="*/ 260 h 471"/>
                    <a:gd name="T6" fmla="*/ 280 w 474"/>
                    <a:gd name="T7" fmla="*/ 111 h 471"/>
                    <a:gd name="T8" fmla="*/ 224 w 474"/>
                    <a:gd name="T9" fmla="*/ 164 h 471"/>
                    <a:gd name="T10" fmla="*/ 346 w 474"/>
                    <a:gd name="T11" fmla="*/ 295 h 471"/>
                    <a:gd name="T12" fmla="*/ 292 w 474"/>
                    <a:gd name="T13" fmla="*/ 346 h 471"/>
                    <a:gd name="T14" fmla="*/ 169 w 474"/>
                    <a:gd name="T15" fmla="*/ 215 h 471"/>
                    <a:gd name="T16" fmla="*/ 111 w 474"/>
                    <a:gd name="T17" fmla="*/ 269 h 471"/>
                    <a:gd name="T18" fmla="*/ 252 w 474"/>
                    <a:gd name="T19" fmla="*/ 420 h 471"/>
                    <a:gd name="T20" fmla="*/ 197 w 474"/>
                    <a:gd name="T21" fmla="*/ 471 h 471"/>
                    <a:gd name="T22" fmla="*/ 0 w 474"/>
                    <a:gd name="T23" fmla="*/ 260 h 471"/>
                    <a:gd name="T24" fmla="*/ 278 w 474"/>
                    <a:gd name="T25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4" h="471">
                      <a:moveTo>
                        <a:pt x="278" y="0"/>
                      </a:moveTo>
                      <a:lnTo>
                        <a:pt x="474" y="209"/>
                      </a:lnTo>
                      <a:lnTo>
                        <a:pt x="419" y="260"/>
                      </a:lnTo>
                      <a:lnTo>
                        <a:pt x="280" y="111"/>
                      </a:lnTo>
                      <a:lnTo>
                        <a:pt x="224" y="164"/>
                      </a:lnTo>
                      <a:lnTo>
                        <a:pt x="346" y="295"/>
                      </a:lnTo>
                      <a:lnTo>
                        <a:pt x="292" y="346"/>
                      </a:lnTo>
                      <a:lnTo>
                        <a:pt x="169" y="215"/>
                      </a:lnTo>
                      <a:lnTo>
                        <a:pt x="111" y="269"/>
                      </a:lnTo>
                      <a:lnTo>
                        <a:pt x="252" y="420"/>
                      </a:lnTo>
                      <a:lnTo>
                        <a:pt x="197" y="471"/>
                      </a:lnTo>
                      <a:lnTo>
                        <a:pt x="0" y="26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6574175" y="4865499"/>
                <a:ext cx="1097194" cy="260958"/>
                <a:chOff x="6574175" y="4865499"/>
                <a:chExt cx="1097194" cy="260958"/>
              </a:xfrm>
              <a:grpFill/>
            </p:grpSpPr>
            <p:sp>
              <p:nvSpPr>
                <p:cNvPr id="71" name="Freeform 192"/>
                <p:cNvSpPr>
                  <a:spLocks/>
                </p:cNvSpPr>
                <p:nvPr/>
              </p:nvSpPr>
              <p:spPr bwMode="auto">
                <a:xfrm>
                  <a:off x="6574175" y="4865499"/>
                  <a:ext cx="74838" cy="74838"/>
                </a:xfrm>
                <a:custGeom>
                  <a:avLst/>
                  <a:gdLst>
                    <a:gd name="T0" fmla="*/ 257 w 507"/>
                    <a:gd name="T1" fmla="*/ 0 h 509"/>
                    <a:gd name="T2" fmla="*/ 314 w 507"/>
                    <a:gd name="T3" fmla="*/ 52 h 509"/>
                    <a:gd name="T4" fmla="*/ 288 w 507"/>
                    <a:gd name="T5" fmla="*/ 345 h 509"/>
                    <a:gd name="T6" fmla="*/ 446 w 507"/>
                    <a:gd name="T7" fmla="*/ 172 h 509"/>
                    <a:gd name="T8" fmla="*/ 507 w 507"/>
                    <a:gd name="T9" fmla="*/ 228 h 509"/>
                    <a:gd name="T10" fmla="*/ 250 w 507"/>
                    <a:gd name="T11" fmla="*/ 509 h 509"/>
                    <a:gd name="T12" fmla="*/ 198 w 507"/>
                    <a:gd name="T13" fmla="*/ 461 h 509"/>
                    <a:gd name="T14" fmla="*/ 225 w 507"/>
                    <a:gd name="T15" fmla="*/ 158 h 509"/>
                    <a:gd name="T16" fmla="*/ 62 w 507"/>
                    <a:gd name="T17" fmla="*/ 337 h 509"/>
                    <a:gd name="T18" fmla="*/ 0 w 507"/>
                    <a:gd name="T19" fmla="*/ 281 h 509"/>
                    <a:gd name="T20" fmla="*/ 257 w 507"/>
                    <a:gd name="T2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7" h="509">
                      <a:moveTo>
                        <a:pt x="257" y="0"/>
                      </a:moveTo>
                      <a:lnTo>
                        <a:pt x="314" y="52"/>
                      </a:lnTo>
                      <a:lnTo>
                        <a:pt x="288" y="345"/>
                      </a:lnTo>
                      <a:lnTo>
                        <a:pt x="446" y="172"/>
                      </a:lnTo>
                      <a:lnTo>
                        <a:pt x="507" y="228"/>
                      </a:lnTo>
                      <a:lnTo>
                        <a:pt x="250" y="509"/>
                      </a:lnTo>
                      <a:lnTo>
                        <a:pt x="198" y="461"/>
                      </a:lnTo>
                      <a:lnTo>
                        <a:pt x="225" y="158"/>
                      </a:lnTo>
                      <a:lnTo>
                        <a:pt x="62" y="337"/>
                      </a:lnTo>
                      <a:lnTo>
                        <a:pt x="0" y="281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93"/>
                <p:cNvSpPr>
                  <a:spLocks/>
                </p:cNvSpPr>
                <p:nvPr/>
              </p:nvSpPr>
              <p:spPr bwMode="auto">
                <a:xfrm>
                  <a:off x="6625586" y="4911704"/>
                  <a:ext cx="59220" cy="57918"/>
                </a:xfrm>
                <a:custGeom>
                  <a:avLst/>
                  <a:gdLst>
                    <a:gd name="T0" fmla="*/ 90 w 401"/>
                    <a:gd name="T1" fmla="*/ 353 h 391"/>
                    <a:gd name="T2" fmla="*/ 32 w 401"/>
                    <a:gd name="T3" fmla="*/ 289 h 391"/>
                    <a:gd name="T4" fmla="*/ 0 w 401"/>
                    <a:gd name="T5" fmla="*/ 206 h 391"/>
                    <a:gd name="T6" fmla="*/ 75 w 401"/>
                    <a:gd name="T7" fmla="*/ 189 h 391"/>
                    <a:gd name="T8" fmla="*/ 97 w 401"/>
                    <a:gd name="T9" fmla="*/ 249 h 391"/>
                    <a:gd name="T10" fmla="*/ 137 w 401"/>
                    <a:gd name="T11" fmla="*/ 296 h 391"/>
                    <a:gd name="T12" fmla="*/ 175 w 401"/>
                    <a:gd name="T13" fmla="*/ 313 h 391"/>
                    <a:gd name="T14" fmla="*/ 202 w 401"/>
                    <a:gd name="T15" fmla="*/ 301 h 391"/>
                    <a:gd name="T16" fmla="*/ 203 w 401"/>
                    <a:gd name="T17" fmla="*/ 300 h 391"/>
                    <a:gd name="T18" fmla="*/ 209 w 401"/>
                    <a:gd name="T19" fmla="*/ 287 h 391"/>
                    <a:gd name="T20" fmla="*/ 208 w 401"/>
                    <a:gd name="T21" fmla="*/ 271 h 391"/>
                    <a:gd name="T22" fmla="*/ 196 w 401"/>
                    <a:gd name="T23" fmla="*/ 248 h 391"/>
                    <a:gd name="T24" fmla="*/ 172 w 401"/>
                    <a:gd name="T25" fmla="*/ 215 h 391"/>
                    <a:gd name="T26" fmla="*/ 140 w 401"/>
                    <a:gd name="T27" fmla="*/ 170 h 391"/>
                    <a:gd name="T28" fmla="*/ 122 w 401"/>
                    <a:gd name="T29" fmla="*/ 129 h 391"/>
                    <a:gd name="T30" fmla="*/ 122 w 401"/>
                    <a:gd name="T31" fmla="*/ 88 h 391"/>
                    <a:gd name="T32" fmla="*/ 144 w 401"/>
                    <a:gd name="T33" fmla="*/ 45 h 391"/>
                    <a:gd name="T34" fmla="*/ 144 w 401"/>
                    <a:gd name="T35" fmla="*/ 44 h 391"/>
                    <a:gd name="T36" fmla="*/ 181 w 401"/>
                    <a:gd name="T37" fmla="*/ 13 h 391"/>
                    <a:gd name="T38" fmla="*/ 225 w 401"/>
                    <a:gd name="T39" fmla="*/ 1 h 391"/>
                    <a:gd name="T40" fmla="*/ 272 w 401"/>
                    <a:gd name="T41" fmla="*/ 8 h 391"/>
                    <a:gd name="T42" fmla="*/ 320 w 401"/>
                    <a:gd name="T43" fmla="*/ 35 h 391"/>
                    <a:gd name="T44" fmla="*/ 373 w 401"/>
                    <a:gd name="T45" fmla="*/ 92 h 391"/>
                    <a:gd name="T46" fmla="*/ 401 w 401"/>
                    <a:gd name="T47" fmla="*/ 160 h 391"/>
                    <a:gd name="T48" fmla="*/ 328 w 401"/>
                    <a:gd name="T49" fmla="*/ 183 h 391"/>
                    <a:gd name="T50" fmla="*/ 306 w 401"/>
                    <a:gd name="T51" fmla="*/ 131 h 391"/>
                    <a:gd name="T52" fmla="*/ 273 w 401"/>
                    <a:gd name="T53" fmla="*/ 93 h 391"/>
                    <a:gd name="T54" fmla="*/ 238 w 401"/>
                    <a:gd name="T55" fmla="*/ 78 h 391"/>
                    <a:gd name="T56" fmla="*/ 214 w 401"/>
                    <a:gd name="T57" fmla="*/ 89 h 391"/>
                    <a:gd name="T58" fmla="*/ 214 w 401"/>
                    <a:gd name="T59" fmla="*/ 90 h 391"/>
                    <a:gd name="T60" fmla="*/ 206 w 401"/>
                    <a:gd name="T61" fmla="*/ 105 h 391"/>
                    <a:gd name="T62" fmla="*/ 209 w 401"/>
                    <a:gd name="T63" fmla="*/ 122 h 391"/>
                    <a:gd name="T64" fmla="*/ 223 w 401"/>
                    <a:gd name="T65" fmla="*/ 146 h 391"/>
                    <a:gd name="T66" fmla="*/ 248 w 401"/>
                    <a:gd name="T67" fmla="*/ 180 h 391"/>
                    <a:gd name="T68" fmla="*/ 278 w 401"/>
                    <a:gd name="T69" fmla="*/ 225 h 391"/>
                    <a:gd name="T70" fmla="*/ 294 w 401"/>
                    <a:gd name="T71" fmla="*/ 267 h 391"/>
                    <a:gd name="T72" fmla="*/ 293 w 401"/>
                    <a:gd name="T73" fmla="*/ 306 h 391"/>
                    <a:gd name="T74" fmla="*/ 273 w 401"/>
                    <a:gd name="T75" fmla="*/ 345 h 391"/>
                    <a:gd name="T76" fmla="*/ 272 w 401"/>
                    <a:gd name="T77" fmla="*/ 345 h 391"/>
                    <a:gd name="T78" fmla="*/ 233 w 401"/>
                    <a:gd name="T79" fmla="*/ 379 h 391"/>
                    <a:gd name="T80" fmla="*/ 188 w 401"/>
                    <a:gd name="T81" fmla="*/ 390 h 391"/>
                    <a:gd name="T82" fmla="*/ 139 w 401"/>
                    <a:gd name="T83" fmla="*/ 381 h 391"/>
                    <a:gd name="T84" fmla="*/ 90 w 401"/>
                    <a:gd name="T85" fmla="*/ 353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01" h="391">
                      <a:moveTo>
                        <a:pt x="90" y="353"/>
                      </a:moveTo>
                      <a:cubicBezTo>
                        <a:pt x="67" y="335"/>
                        <a:pt x="48" y="314"/>
                        <a:pt x="32" y="289"/>
                      </a:cubicBezTo>
                      <a:cubicBezTo>
                        <a:pt x="16" y="264"/>
                        <a:pt x="5" y="236"/>
                        <a:pt x="0" y="206"/>
                      </a:cubicBezTo>
                      <a:lnTo>
                        <a:pt x="75" y="189"/>
                      </a:lnTo>
                      <a:cubicBezTo>
                        <a:pt x="81" y="211"/>
                        <a:pt x="88" y="231"/>
                        <a:pt x="97" y="249"/>
                      </a:cubicBezTo>
                      <a:cubicBezTo>
                        <a:pt x="106" y="267"/>
                        <a:pt x="120" y="282"/>
                        <a:pt x="137" y="296"/>
                      </a:cubicBezTo>
                      <a:cubicBezTo>
                        <a:pt x="150" y="306"/>
                        <a:pt x="163" y="312"/>
                        <a:pt x="175" y="313"/>
                      </a:cubicBezTo>
                      <a:cubicBezTo>
                        <a:pt x="186" y="314"/>
                        <a:pt x="195" y="310"/>
                        <a:pt x="202" y="301"/>
                      </a:cubicBezTo>
                      <a:lnTo>
                        <a:pt x="203" y="300"/>
                      </a:lnTo>
                      <a:cubicBezTo>
                        <a:pt x="206" y="296"/>
                        <a:pt x="208" y="291"/>
                        <a:pt x="209" y="287"/>
                      </a:cubicBezTo>
                      <a:cubicBezTo>
                        <a:pt x="210" y="282"/>
                        <a:pt x="210" y="277"/>
                        <a:pt x="208" y="271"/>
                      </a:cubicBezTo>
                      <a:cubicBezTo>
                        <a:pt x="205" y="264"/>
                        <a:pt x="201" y="257"/>
                        <a:pt x="196" y="248"/>
                      </a:cubicBezTo>
                      <a:cubicBezTo>
                        <a:pt x="190" y="239"/>
                        <a:pt x="182" y="228"/>
                        <a:pt x="172" y="215"/>
                      </a:cubicBezTo>
                      <a:cubicBezTo>
                        <a:pt x="160" y="199"/>
                        <a:pt x="149" y="184"/>
                        <a:pt x="140" y="170"/>
                      </a:cubicBezTo>
                      <a:cubicBezTo>
                        <a:pt x="131" y="156"/>
                        <a:pt x="125" y="142"/>
                        <a:pt x="122" y="129"/>
                      </a:cubicBezTo>
                      <a:cubicBezTo>
                        <a:pt x="119" y="115"/>
                        <a:pt x="119" y="102"/>
                        <a:pt x="122" y="88"/>
                      </a:cubicBezTo>
                      <a:cubicBezTo>
                        <a:pt x="125" y="74"/>
                        <a:pt x="132" y="60"/>
                        <a:pt x="144" y="45"/>
                      </a:cubicBezTo>
                      <a:lnTo>
                        <a:pt x="144" y="44"/>
                      </a:lnTo>
                      <a:cubicBezTo>
                        <a:pt x="155" y="30"/>
                        <a:pt x="167" y="20"/>
                        <a:pt x="181" y="13"/>
                      </a:cubicBezTo>
                      <a:cubicBezTo>
                        <a:pt x="195" y="6"/>
                        <a:pt x="209" y="2"/>
                        <a:pt x="225" y="1"/>
                      </a:cubicBezTo>
                      <a:cubicBezTo>
                        <a:pt x="240" y="0"/>
                        <a:pt x="256" y="3"/>
                        <a:pt x="272" y="8"/>
                      </a:cubicBezTo>
                      <a:cubicBezTo>
                        <a:pt x="288" y="14"/>
                        <a:pt x="304" y="23"/>
                        <a:pt x="320" y="35"/>
                      </a:cubicBezTo>
                      <a:cubicBezTo>
                        <a:pt x="342" y="52"/>
                        <a:pt x="359" y="71"/>
                        <a:pt x="373" y="92"/>
                      </a:cubicBezTo>
                      <a:cubicBezTo>
                        <a:pt x="386" y="113"/>
                        <a:pt x="396" y="136"/>
                        <a:pt x="401" y="160"/>
                      </a:cubicBezTo>
                      <a:lnTo>
                        <a:pt x="328" y="183"/>
                      </a:lnTo>
                      <a:cubicBezTo>
                        <a:pt x="322" y="164"/>
                        <a:pt x="314" y="146"/>
                        <a:pt x="306" y="131"/>
                      </a:cubicBezTo>
                      <a:cubicBezTo>
                        <a:pt x="297" y="116"/>
                        <a:pt x="286" y="103"/>
                        <a:pt x="273" y="93"/>
                      </a:cubicBezTo>
                      <a:cubicBezTo>
                        <a:pt x="260" y="83"/>
                        <a:pt x="249" y="78"/>
                        <a:pt x="238" y="78"/>
                      </a:cubicBezTo>
                      <a:cubicBezTo>
                        <a:pt x="228" y="78"/>
                        <a:pt x="220" y="82"/>
                        <a:pt x="214" y="89"/>
                      </a:cubicBezTo>
                      <a:lnTo>
                        <a:pt x="214" y="90"/>
                      </a:lnTo>
                      <a:cubicBezTo>
                        <a:pt x="210" y="95"/>
                        <a:pt x="207" y="100"/>
                        <a:pt x="206" y="105"/>
                      </a:cubicBezTo>
                      <a:cubicBezTo>
                        <a:pt x="205" y="110"/>
                        <a:pt x="206" y="116"/>
                        <a:pt x="209" y="122"/>
                      </a:cubicBezTo>
                      <a:cubicBezTo>
                        <a:pt x="212" y="129"/>
                        <a:pt x="216" y="137"/>
                        <a:pt x="223" y="146"/>
                      </a:cubicBezTo>
                      <a:cubicBezTo>
                        <a:pt x="229" y="155"/>
                        <a:pt x="238" y="166"/>
                        <a:pt x="248" y="180"/>
                      </a:cubicBezTo>
                      <a:cubicBezTo>
                        <a:pt x="260" y="196"/>
                        <a:pt x="270" y="211"/>
                        <a:pt x="278" y="225"/>
                      </a:cubicBezTo>
                      <a:cubicBezTo>
                        <a:pt x="286" y="239"/>
                        <a:pt x="291" y="253"/>
                        <a:pt x="294" y="267"/>
                      </a:cubicBezTo>
                      <a:cubicBezTo>
                        <a:pt x="297" y="280"/>
                        <a:pt x="297" y="293"/>
                        <a:pt x="293" y="306"/>
                      </a:cubicBezTo>
                      <a:cubicBezTo>
                        <a:pt x="290" y="318"/>
                        <a:pt x="283" y="331"/>
                        <a:pt x="273" y="345"/>
                      </a:cubicBezTo>
                      <a:lnTo>
                        <a:pt x="272" y="345"/>
                      </a:lnTo>
                      <a:cubicBezTo>
                        <a:pt x="261" y="360"/>
                        <a:pt x="248" y="371"/>
                        <a:pt x="233" y="379"/>
                      </a:cubicBezTo>
                      <a:cubicBezTo>
                        <a:pt x="219" y="386"/>
                        <a:pt x="204" y="390"/>
                        <a:pt x="188" y="390"/>
                      </a:cubicBezTo>
                      <a:cubicBezTo>
                        <a:pt x="172" y="391"/>
                        <a:pt x="156" y="388"/>
                        <a:pt x="139" y="381"/>
                      </a:cubicBezTo>
                      <a:cubicBezTo>
                        <a:pt x="123" y="375"/>
                        <a:pt x="106" y="366"/>
                        <a:pt x="90" y="3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94"/>
                <p:cNvSpPr>
                  <a:spLocks/>
                </p:cNvSpPr>
                <p:nvPr/>
              </p:nvSpPr>
              <p:spPr bwMode="auto">
                <a:xfrm>
                  <a:off x="6666584" y="4937084"/>
                  <a:ext cx="42300" cy="53363"/>
                </a:xfrm>
                <a:custGeom>
                  <a:avLst/>
                  <a:gdLst>
                    <a:gd name="T0" fmla="*/ 217 w 286"/>
                    <a:gd name="T1" fmla="*/ 0 h 360"/>
                    <a:gd name="T2" fmla="*/ 286 w 286"/>
                    <a:gd name="T3" fmla="*/ 48 h 360"/>
                    <a:gd name="T4" fmla="*/ 68 w 286"/>
                    <a:gd name="T5" fmla="*/ 360 h 360"/>
                    <a:gd name="T6" fmla="*/ 0 w 286"/>
                    <a:gd name="T7" fmla="*/ 312 h 360"/>
                    <a:gd name="T8" fmla="*/ 217 w 286"/>
                    <a:gd name="T9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" h="360">
                      <a:moveTo>
                        <a:pt x="217" y="0"/>
                      </a:moveTo>
                      <a:lnTo>
                        <a:pt x="286" y="48"/>
                      </a:lnTo>
                      <a:lnTo>
                        <a:pt x="68" y="360"/>
                      </a:lnTo>
                      <a:lnTo>
                        <a:pt x="0" y="312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5"/>
                <p:cNvSpPr>
                  <a:spLocks/>
                </p:cNvSpPr>
                <p:nvPr/>
              </p:nvSpPr>
              <p:spPr bwMode="auto">
                <a:xfrm>
                  <a:off x="6717344" y="4963765"/>
                  <a:ext cx="63775" cy="66378"/>
                </a:xfrm>
                <a:custGeom>
                  <a:avLst/>
                  <a:gdLst>
                    <a:gd name="T0" fmla="*/ 96 w 432"/>
                    <a:gd name="T1" fmla="*/ 418 h 447"/>
                    <a:gd name="T2" fmla="*/ 12 w 432"/>
                    <a:gd name="T3" fmla="*/ 321 h 447"/>
                    <a:gd name="T4" fmla="*/ 36 w 432"/>
                    <a:gd name="T5" fmla="*/ 189 h 447"/>
                    <a:gd name="T6" fmla="*/ 143 w 432"/>
                    <a:gd name="T7" fmla="*/ 0 h 447"/>
                    <a:gd name="T8" fmla="*/ 216 w 432"/>
                    <a:gd name="T9" fmla="*/ 41 h 447"/>
                    <a:gd name="T10" fmla="*/ 110 w 432"/>
                    <a:gd name="T11" fmla="*/ 229 h 447"/>
                    <a:gd name="T12" fmla="*/ 94 w 432"/>
                    <a:gd name="T13" fmla="*/ 301 h 447"/>
                    <a:gd name="T14" fmla="*/ 135 w 432"/>
                    <a:gd name="T15" fmla="*/ 351 h 447"/>
                    <a:gd name="T16" fmla="*/ 199 w 432"/>
                    <a:gd name="T17" fmla="*/ 361 h 447"/>
                    <a:gd name="T18" fmla="*/ 252 w 432"/>
                    <a:gd name="T19" fmla="*/ 312 h 447"/>
                    <a:gd name="T20" fmla="*/ 359 w 432"/>
                    <a:gd name="T21" fmla="*/ 122 h 447"/>
                    <a:gd name="T22" fmla="*/ 432 w 432"/>
                    <a:gd name="T23" fmla="*/ 164 h 447"/>
                    <a:gd name="T24" fmla="*/ 326 w 432"/>
                    <a:gd name="T25" fmla="*/ 351 h 447"/>
                    <a:gd name="T26" fmla="*/ 279 w 432"/>
                    <a:gd name="T27" fmla="*/ 411 h 447"/>
                    <a:gd name="T28" fmla="*/ 223 w 432"/>
                    <a:gd name="T29" fmla="*/ 441 h 447"/>
                    <a:gd name="T30" fmla="*/ 161 w 432"/>
                    <a:gd name="T31" fmla="*/ 443 h 447"/>
                    <a:gd name="T32" fmla="*/ 96 w 432"/>
                    <a:gd name="T33" fmla="*/ 418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2" h="447">
                      <a:moveTo>
                        <a:pt x="96" y="418"/>
                      </a:moveTo>
                      <a:cubicBezTo>
                        <a:pt x="51" y="393"/>
                        <a:pt x="23" y="360"/>
                        <a:pt x="12" y="321"/>
                      </a:cubicBezTo>
                      <a:cubicBezTo>
                        <a:pt x="0" y="282"/>
                        <a:pt x="8" y="238"/>
                        <a:pt x="36" y="189"/>
                      </a:cubicBezTo>
                      <a:lnTo>
                        <a:pt x="143" y="0"/>
                      </a:lnTo>
                      <a:lnTo>
                        <a:pt x="216" y="41"/>
                      </a:lnTo>
                      <a:lnTo>
                        <a:pt x="110" y="229"/>
                      </a:lnTo>
                      <a:cubicBezTo>
                        <a:pt x="94" y="256"/>
                        <a:pt x="89" y="280"/>
                        <a:pt x="94" y="301"/>
                      </a:cubicBezTo>
                      <a:cubicBezTo>
                        <a:pt x="99" y="322"/>
                        <a:pt x="113" y="338"/>
                        <a:pt x="135" y="351"/>
                      </a:cubicBezTo>
                      <a:cubicBezTo>
                        <a:pt x="157" y="364"/>
                        <a:pt x="179" y="367"/>
                        <a:pt x="199" y="361"/>
                      </a:cubicBezTo>
                      <a:cubicBezTo>
                        <a:pt x="219" y="355"/>
                        <a:pt x="236" y="339"/>
                        <a:pt x="252" y="312"/>
                      </a:cubicBezTo>
                      <a:lnTo>
                        <a:pt x="359" y="122"/>
                      </a:lnTo>
                      <a:lnTo>
                        <a:pt x="432" y="164"/>
                      </a:lnTo>
                      <a:lnTo>
                        <a:pt x="326" y="351"/>
                      </a:lnTo>
                      <a:cubicBezTo>
                        <a:pt x="312" y="376"/>
                        <a:pt x="296" y="396"/>
                        <a:pt x="279" y="411"/>
                      </a:cubicBezTo>
                      <a:cubicBezTo>
                        <a:pt x="261" y="426"/>
                        <a:pt x="243" y="436"/>
                        <a:pt x="223" y="441"/>
                      </a:cubicBezTo>
                      <a:cubicBezTo>
                        <a:pt x="203" y="446"/>
                        <a:pt x="183" y="447"/>
                        <a:pt x="161" y="443"/>
                      </a:cubicBezTo>
                      <a:cubicBezTo>
                        <a:pt x="140" y="439"/>
                        <a:pt x="118" y="430"/>
                        <a:pt x="96" y="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196"/>
                <p:cNvSpPr>
                  <a:spLocks/>
                </p:cNvSpPr>
                <p:nvPr/>
              </p:nvSpPr>
              <p:spPr bwMode="auto">
                <a:xfrm>
                  <a:off x="6779167" y="4991097"/>
                  <a:ext cx="50109" cy="63775"/>
                </a:xfrm>
                <a:custGeom>
                  <a:avLst/>
                  <a:gdLst>
                    <a:gd name="T0" fmla="*/ 125 w 339"/>
                    <a:gd name="T1" fmla="*/ 119 h 430"/>
                    <a:gd name="T2" fmla="*/ 19 w 339"/>
                    <a:gd name="T3" fmla="*/ 71 h 430"/>
                    <a:gd name="T4" fmla="*/ 51 w 339"/>
                    <a:gd name="T5" fmla="*/ 0 h 430"/>
                    <a:gd name="T6" fmla="*/ 339 w 339"/>
                    <a:gd name="T7" fmla="*/ 130 h 430"/>
                    <a:gd name="T8" fmla="*/ 307 w 339"/>
                    <a:gd name="T9" fmla="*/ 201 h 430"/>
                    <a:gd name="T10" fmla="*/ 201 w 339"/>
                    <a:gd name="T11" fmla="*/ 153 h 430"/>
                    <a:gd name="T12" fmla="*/ 76 w 339"/>
                    <a:gd name="T13" fmla="*/ 430 h 430"/>
                    <a:gd name="T14" fmla="*/ 0 w 339"/>
                    <a:gd name="T15" fmla="*/ 395 h 430"/>
                    <a:gd name="T16" fmla="*/ 125 w 339"/>
                    <a:gd name="T17" fmla="*/ 119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9" h="430">
                      <a:moveTo>
                        <a:pt x="125" y="119"/>
                      </a:moveTo>
                      <a:lnTo>
                        <a:pt x="19" y="71"/>
                      </a:lnTo>
                      <a:lnTo>
                        <a:pt x="51" y="0"/>
                      </a:lnTo>
                      <a:lnTo>
                        <a:pt x="339" y="130"/>
                      </a:lnTo>
                      <a:lnTo>
                        <a:pt x="307" y="201"/>
                      </a:lnTo>
                      <a:lnTo>
                        <a:pt x="201" y="153"/>
                      </a:lnTo>
                      <a:lnTo>
                        <a:pt x="76" y="430"/>
                      </a:lnTo>
                      <a:lnTo>
                        <a:pt x="0" y="395"/>
                      </a:lnTo>
                      <a:lnTo>
                        <a:pt x="125" y="1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197"/>
                <p:cNvSpPr>
                  <a:spLocks noEditPoints="1"/>
                </p:cNvSpPr>
                <p:nvPr/>
              </p:nvSpPr>
              <p:spPr bwMode="auto">
                <a:xfrm>
                  <a:off x="6812356" y="5021033"/>
                  <a:ext cx="55315" cy="65727"/>
                </a:xfrm>
                <a:custGeom>
                  <a:avLst/>
                  <a:gdLst>
                    <a:gd name="T0" fmla="*/ 289 w 377"/>
                    <a:gd name="T1" fmla="*/ 0 h 445"/>
                    <a:gd name="T2" fmla="*/ 361 w 377"/>
                    <a:gd name="T3" fmla="*/ 28 h 445"/>
                    <a:gd name="T4" fmla="*/ 377 w 377"/>
                    <a:gd name="T5" fmla="*/ 445 h 445"/>
                    <a:gd name="T6" fmla="*/ 295 w 377"/>
                    <a:gd name="T7" fmla="*/ 413 h 445"/>
                    <a:gd name="T8" fmla="*/ 293 w 377"/>
                    <a:gd name="T9" fmla="*/ 321 h 445"/>
                    <a:gd name="T10" fmla="*/ 143 w 377"/>
                    <a:gd name="T11" fmla="*/ 264 h 445"/>
                    <a:gd name="T12" fmla="*/ 80 w 377"/>
                    <a:gd name="T13" fmla="*/ 331 h 445"/>
                    <a:gd name="T14" fmla="*/ 0 w 377"/>
                    <a:gd name="T15" fmla="*/ 301 h 445"/>
                    <a:gd name="T16" fmla="*/ 289 w 377"/>
                    <a:gd name="T17" fmla="*/ 0 h 445"/>
                    <a:gd name="T18" fmla="*/ 292 w 377"/>
                    <a:gd name="T19" fmla="*/ 241 h 445"/>
                    <a:gd name="T20" fmla="*/ 292 w 377"/>
                    <a:gd name="T21" fmla="*/ 241 h 445"/>
                    <a:gd name="T22" fmla="*/ 288 w 377"/>
                    <a:gd name="T23" fmla="*/ 108 h 445"/>
                    <a:gd name="T24" fmla="*/ 197 w 377"/>
                    <a:gd name="T25" fmla="*/ 205 h 445"/>
                    <a:gd name="T26" fmla="*/ 292 w 377"/>
                    <a:gd name="T27" fmla="*/ 241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7" h="445">
                      <a:moveTo>
                        <a:pt x="289" y="0"/>
                      </a:moveTo>
                      <a:lnTo>
                        <a:pt x="361" y="28"/>
                      </a:lnTo>
                      <a:lnTo>
                        <a:pt x="377" y="445"/>
                      </a:lnTo>
                      <a:lnTo>
                        <a:pt x="295" y="413"/>
                      </a:lnTo>
                      <a:lnTo>
                        <a:pt x="293" y="321"/>
                      </a:lnTo>
                      <a:lnTo>
                        <a:pt x="143" y="264"/>
                      </a:lnTo>
                      <a:lnTo>
                        <a:pt x="80" y="331"/>
                      </a:lnTo>
                      <a:lnTo>
                        <a:pt x="0" y="301"/>
                      </a:lnTo>
                      <a:lnTo>
                        <a:pt x="289" y="0"/>
                      </a:lnTo>
                      <a:close/>
                      <a:moveTo>
                        <a:pt x="292" y="241"/>
                      </a:moveTo>
                      <a:lnTo>
                        <a:pt x="292" y="241"/>
                      </a:lnTo>
                      <a:lnTo>
                        <a:pt x="288" y="108"/>
                      </a:lnTo>
                      <a:lnTo>
                        <a:pt x="197" y="205"/>
                      </a:lnTo>
                      <a:lnTo>
                        <a:pt x="292" y="2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198"/>
                <p:cNvSpPr>
                  <a:spLocks/>
                </p:cNvSpPr>
                <p:nvPr/>
              </p:nvSpPr>
              <p:spPr bwMode="auto">
                <a:xfrm>
                  <a:off x="6879385" y="5036000"/>
                  <a:ext cx="68981" cy="69632"/>
                </a:xfrm>
                <a:custGeom>
                  <a:avLst/>
                  <a:gdLst>
                    <a:gd name="T0" fmla="*/ 103 w 470"/>
                    <a:gd name="T1" fmla="*/ 0 h 470"/>
                    <a:gd name="T2" fmla="*/ 190 w 470"/>
                    <a:gd name="T3" fmla="*/ 24 h 470"/>
                    <a:gd name="T4" fmla="*/ 243 w 470"/>
                    <a:gd name="T5" fmla="*/ 207 h 470"/>
                    <a:gd name="T6" fmla="*/ 383 w 470"/>
                    <a:gd name="T7" fmla="*/ 79 h 470"/>
                    <a:gd name="T8" fmla="*/ 470 w 470"/>
                    <a:gd name="T9" fmla="*/ 103 h 470"/>
                    <a:gd name="T10" fmla="*/ 367 w 470"/>
                    <a:gd name="T11" fmla="*/ 470 h 470"/>
                    <a:gd name="T12" fmla="*/ 287 w 470"/>
                    <a:gd name="T13" fmla="*/ 447 h 470"/>
                    <a:gd name="T14" fmla="*/ 354 w 470"/>
                    <a:gd name="T15" fmla="*/ 208 h 470"/>
                    <a:gd name="T16" fmla="*/ 207 w 470"/>
                    <a:gd name="T17" fmla="*/ 336 h 470"/>
                    <a:gd name="T18" fmla="*/ 205 w 470"/>
                    <a:gd name="T19" fmla="*/ 335 h 470"/>
                    <a:gd name="T20" fmla="*/ 146 w 470"/>
                    <a:gd name="T21" fmla="*/ 151 h 470"/>
                    <a:gd name="T22" fmla="*/ 79 w 470"/>
                    <a:gd name="T23" fmla="*/ 389 h 470"/>
                    <a:gd name="T24" fmla="*/ 0 w 470"/>
                    <a:gd name="T25" fmla="*/ 367 h 470"/>
                    <a:gd name="T26" fmla="*/ 103 w 470"/>
                    <a:gd name="T2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0" h="470">
                      <a:moveTo>
                        <a:pt x="103" y="0"/>
                      </a:moveTo>
                      <a:lnTo>
                        <a:pt x="190" y="24"/>
                      </a:lnTo>
                      <a:lnTo>
                        <a:pt x="243" y="207"/>
                      </a:lnTo>
                      <a:lnTo>
                        <a:pt x="383" y="79"/>
                      </a:lnTo>
                      <a:lnTo>
                        <a:pt x="470" y="103"/>
                      </a:lnTo>
                      <a:lnTo>
                        <a:pt x="367" y="470"/>
                      </a:lnTo>
                      <a:lnTo>
                        <a:pt x="287" y="447"/>
                      </a:lnTo>
                      <a:lnTo>
                        <a:pt x="354" y="208"/>
                      </a:lnTo>
                      <a:lnTo>
                        <a:pt x="207" y="336"/>
                      </a:lnTo>
                      <a:lnTo>
                        <a:pt x="205" y="335"/>
                      </a:lnTo>
                      <a:lnTo>
                        <a:pt x="146" y="151"/>
                      </a:lnTo>
                      <a:lnTo>
                        <a:pt x="79" y="389"/>
                      </a:lnTo>
                      <a:lnTo>
                        <a:pt x="0" y="36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199"/>
                <p:cNvSpPr>
                  <a:spLocks noEditPoints="1"/>
                </p:cNvSpPr>
                <p:nvPr/>
              </p:nvSpPr>
              <p:spPr bwMode="auto">
                <a:xfrm>
                  <a:off x="6945113" y="5056825"/>
                  <a:ext cx="58569" cy="62474"/>
                </a:xfrm>
                <a:custGeom>
                  <a:avLst/>
                  <a:gdLst>
                    <a:gd name="T0" fmla="*/ 231 w 397"/>
                    <a:gd name="T1" fmla="*/ 0 h 421"/>
                    <a:gd name="T2" fmla="*/ 307 w 397"/>
                    <a:gd name="T3" fmla="*/ 14 h 421"/>
                    <a:gd name="T4" fmla="*/ 397 w 397"/>
                    <a:gd name="T5" fmla="*/ 421 h 421"/>
                    <a:gd name="T6" fmla="*/ 311 w 397"/>
                    <a:gd name="T7" fmla="*/ 405 h 421"/>
                    <a:gd name="T8" fmla="*/ 292 w 397"/>
                    <a:gd name="T9" fmla="*/ 315 h 421"/>
                    <a:gd name="T10" fmla="*/ 134 w 397"/>
                    <a:gd name="T11" fmla="*/ 285 h 421"/>
                    <a:gd name="T12" fmla="*/ 84 w 397"/>
                    <a:gd name="T13" fmla="*/ 363 h 421"/>
                    <a:gd name="T14" fmla="*/ 0 w 397"/>
                    <a:gd name="T15" fmla="*/ 348 h 421"/>
                    <a:gd name="T16" fmla="*/ 231 w 397"/>
                    <a:gd name="T17" fmla="*/ 0 h 421"/>
                    <a:gd name="T18" fmla="*/ 276 w 397"/>
                    <a:gd name="T19" fmla="*/ 236 h 421"/>
                    <a:gd name="T20" fmla="*/ 276 w 397"/>
                    <a:gd name="T21" fmla="*/ 236 h 421"/>
                    <a:gd name="T22" fmla="*/ 249 w 397"/>
                    <a:gd name="T23" fmla="*/ 106 h 421"/>
                    <a:gd name="T24" fmla="*/ 177 w 397"/>
                    <a:gd name="T25" fmla="*/ 218 h 421"/>
                    <a:gd name="T26" fmla="*/ 276 w 397"/>
                    <a:gd name="T27" fmla="*/ 236 h 4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7" h="421">
                      <a:moveTo>
                        <a:pt x="231" y="0"/>
                      </a:moveTo>
                      <a:lnTo>
                        <a:pt x="307" y="14"/>
                      </a:lnTo>
                      <a:lnTo>
                        <a:pt x="397" y="421"/>
                      </a:lnTo>
                      <a:lnTo>
                        <a:pt x="311" y="405"/>
                      </a:lnTo>
                      <a:lnTo>
                        <a:pt x="292" y="315"/>
                      </a:lnTo>
                      <a:lnTo>
                        <a:pt x="134" y="285"/>
                      </a:lnTo>
                      <a:lnTo>
                        <a:pt x="84" y="363"/>
                      </a:lnTo>
                      <a:lnTo>
                        <a:pt x="0" y="348"/>
                      </a:lnTo>
                      <a:lnTo>
                        <a:pt x="231" y="0"/>
                      </a:lnTo>
                      <a:close/>
                      <a:moveTo>
                        <a:pt x="276" y="236"/>
                      </a:moveTo>
                      <a:lnTo>
                        <a:pt x="276" y="236"/>
                      </a:lnTo>
                      <a:lnTo>
                        <a:pt x="249" y="106"/>
                      </a:lnTo>
                      <a:lnTo>
                        <a:pt x="177" y="218"/>
                      </a:lnTo>
                      <a:lnTo>
                        <a:pt x="276" y="2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00"/>
                <p:cNvSpPr>
                  <a:spLocks noEditPoints="1"/>
                </p:cNvSpPr>
                <p:nvPr/>
              </p:nvSpPr>
              <p:spPr bwMode="auto">
                <a:xfrm>
                  <a:off x="7040125" y="5067237"/>
                  <a:ext cx="47506" cy="56617"/>
                </a:xfrm>
                <a:custGeom>
                  <a:avLst/>
                  <a:gdLst>
                    <a:gd name="T0" fmla="*/ 26 w 319"/>
                    <a:gd name="T1" fmla="*/ 0 h 386"/>
                    <a:gd name="T2" fmla="*/ 182 w 319"/>
                    <a:gd name="T3" fmla="*/ 11 h 386"/>
                    <a:gd name="T4" fmla="*/ 242 w 319"/>
                    <a:gd name="T5" fmla="*/ 25 h 386"/>
                    <a:gd name="T6" fmla="*/ 286 w 319"/>
                    <a:gd name="T7" fmla="*/ 55 h 386"/>
                    <a:gd name="T8" fmla="*/ 312 w 319"/>
                    <a:gd name="T9" fmla="*/ 98 h 386"/>
                    <a:gd name="T10" fmla="*/ 318 w 319"/>
                    <a:gd name="T11" fmla="*/ 152 h 386"/>
                    <a:gd name="T12" fmla="*/ 318 w 319"/>
                    <a:gd name="T13" fmla="*/ 153 h 386"/>
                    <a:gd name="T14" fmla="*/ 302 w 319"/>
                    <a:gd name="T15" fmla="*/ 211 h 386"/>
                    <a:gd name="T16" fmla="*/ 266 w 319"/>
                    <a:gd name="T17" fmla="*/ 250 h 386"/>
                    <a:gd name="T18" fmla="*/ 215 w 319"/>
                    <a:gd name="T19" fmla="*/ 272 h 386"/>
                    <a:gd name="T20" fmla="*/ 155 w 319"/>
                    <a:gd name="T21" fmla="*/ 276 h 386"/>
                    <a:gd name="T22" fmla="*/ 91 w 319"/>
                    <a:gd name="T23" fmla="*/ 272 h 386"/>
                    <a:gd name="T24" fmla="*/ 83 w 319"/>
                    <a:gd name="T25" fmla="*/ 386 h 386"/>
                    <a:gd name="T26" fmla="*/ 0 w 319"/>
                    <a:gd name="T27" fmla="*/ 380 h 386"/>
                    <a:gd name="T28" fmla="*/ 26 w 319"/>
                    <a:gd name="T29" fmla="*/ 0 h 386"/>
                    <a:gd name="T30" fmla="*/ 163 w 319"/>
                    <a:gd name="T31" fmla="*/ 202 h 386"/>
                    <a:gd name="T32" fmla="*/ 163 w 319"/>
                    <a:gd name="T33" fmla="*/ 202 h 386"/>
                    <a:gd name="T34" fmla="*/ 213 w 319"/>
                    <a:gd name="T35" fmla="*/ 189 h 386"/>
                    <a:gd name="T36" fmla="*/ 233 w 319"/>
                    <a:gd name="T37" fmla="*/ 149 h 386"/>
                    <a:gd name="T38" fmla="*/ 233 w 319"/>
                    <a:gd name="T39" fmla="*/ 148 h 386"/>
                    <a:gd name="T40" fmla="*/ 218 w 319"/>
                    <a:gd name="T41" fmla="*/ 104 h 386"/>
                    <a:gd name="T42" fmla="*/ 169 w 319"/>
                    <a:gd name="T43" fmla="*/ 86 h 386"/>
                    <a:gd name="T44" fmla="*/ 105 w 319"/>
                    <a:gd name="T45" fmla="*/ 81 h 386"/>
                    <a:gd name="T46" fmla="*/ 96 w 319"/>
                    <a:gd name="T47" fmla="*/ 197 h 386"/>
                    <a:gd name="T48" fmla="*/ 163 w 319"/>
                    <a:gd name="T49" fmla="*/ 202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9" h="386">
                      <a:moveTo>
                        <a:pt x="26" y="0"/>
                      </a:moveTo>
                      <a:lnTo>
                        <a:pt x="182" y="11"/>
                      </a:lnTo>
                      <a:cubicBezTo>
                        <a:pt x="204" y="12"/>
                        <a:pt x="224" y="17"/>
                        <a:pt x="242" y="25"/>
                      </a:cubicBezTo>
                      <a:cubicBezTo>
                        <a:pt x="259" y="32"/>
                        <a:pt x="274" y="42"/>
                        <a:pt x="286" y="55"/>
                      </a:cubicBezTo>
                      <a:cubicBezTo>
                        <a:pt x="297" y="67"/>
                        <a:pt x="306" y="82"/>
                        <a:pt x="312" y="98"/>
                      </a:cubicBezTo>
                      <a:cubicBezTo>
                        <a:pt x="317" y="115"/>
                        <a:pt x="319" y="133"/>
                        <a:pt x="318" y="152"/>
                      </a:cubicBezTo>
                      <a:lnTo>
                        <a:pt x="318" y="153"/>
                      </a:lnTo>
                      <a:cubicBezTo>
                        <a:pt x="316" y="175"/>
                        <a:pt x="311" y="195"/>
                        <a:pt x="302" y="211"/>
                      </a:cubicBezTo>
                      <a:cubicBezTo>
                        <a:pt x="293" y="227"/>
                        <a:pt x="281" y="240"/>
                        <a:pt x="266" y="250"/>
                      </a:cubicBezTo>
                      <a:cubicBezTo>
                        <a:pt x="251" y="260"/>
                        <a:pt x="234" y="268"/>
                        <a:pt x="215" y="272"/>
                      </a:cubicBezTo>
                      <a:cubicBezTo>
                        <a:pt x="196" y="276"/>
                        <a:pt x="176" y="278"/>
                        <a:pt x="155" y="276"/>
                      </a:cubicBezTo>
                      <a:lnTo>
                        <a:pt x="91" y="272"/>
                      </a:lnTo>
                      <a:lnTo>
                        <a:pt x="83" y="386"/>
                      </a:lnTo>
                      <a:lnTo>
                        <a:pt x="0" y="380"/>
                      </a:lnTo>
                      <a:lnTo>
                        <a:pt x="26" y="0"/>
                      </a:lnTo>
                      <a:close/>
                      <a:moveTo>
                        <a:pt x="163" y="202"/>
                      </a:moveTo>
                      <a:lnTo>
                        <a:pt x="163" y="202"/>
                      </a:lnTo>
                      <a:cubicBezTo>
                        <a:pt x="184" y="203"/>
                        <a:pt x="200" y="199"/>
                        <a:pt x="213" y="189"/>
                      </a:cubicBezTo>
                      <a:cubicBezTo>
                        <a:pt x="225" y="179"/>
                        <a:pt x="232" y="165"/>
                        <a:pt x="233" y="149"/>
                      </a:cubicBezTo>
                      <a:lnTo>
                        <a:pt x="233" y="148"/>
                      </a:lnTo>
                      <a:cubicBezTo>
                        <a:pt x="234" y="129"/>
                        <a:pt x="229" y="114"/>
                        <a:pt x="218" y="104"/>
                      </a:cubicBezTo>
                      <a:cubicBezTo>
                        <a:pt x="206" y="93"/>
                        <a:pt x="190" y="87"/>
                        <a:pt x="169" y="86"/>
                      </a:cubicBezTo>
                      <a:lnTo>
                        <a:pt x="105" y="81"/>
                      </a:lnTo>
                      <a:lnTo>
                        <a:pt x="96" y="197"/>
                      </a:lnTo>
                      <a:lnTo>
                        <a:pt x="163" y="2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01"/>
                <p:cNvSpPr>
                  <a:spLocks noEditPoints="1"/>
                </p:cNvSpPr>
                <p:nvPr/>
              </p:nvSpPr>
              <p:spPr bwMode="auto">
                <a:xfrm>
                  <a:off x="7096091" y="5069840"/>
                  <a:ext cx="48808" cy="56617"/>
                </a:xfrm>
                <a:custGeom>
                  <a:avLst/>
                  <a:gdLst>
                    <a:gd name="T0" fmla="*/ 0 w 332"/>
                    <a:gd name="T1" fmla="*/ 1 h 382"/>
                    <a:gd name="T2" fmla="*/ 175 w 332"/>
                    <a:gd name="T3" fmla="*/ 0 h 382"/>
                    <a:gd name="T4" fmla="*/ 286 w 332"/>
                    <a:gd name="T5" fmla="*/ 38 h 382"/>
                    <a:gd name="T6" fmla="*/ 319 w 332"/>
                    <a:gd name="T7" fmla="*/ 125 h 382"/>
                    <a:gd name="T8" fmla="*/ 319 w 332"/>
                    <a:gd name="T9" fmla="*/ 126 h 382"/>
                    <a:gd name="T10" fmla="*/ 297 w 332"/>
                    <a:gd name="T11" fmla="*/ 201 h 382"/>
                    <a:gd name="T12" fmla="*/ 238 w 332"/>
                    <a:gd name="T13" fmla="*/ 244 h 382"/>
                    <a:gd name="T14" fmla="*/ 332 w 332"/>
                    <a:gd name="T15" fmla="*/ 380 h 382"/>
                    <a:gd name="T16" fmla="*/ 234 w 332"/>
                    <a:gd name="T17" fmla="*/ 381 h 382"/>
                    <a:gd name="T18" fmla="*/ 152 w 332"/>
                    <a:gd name="T19" fmla="*/ 259 h 382"/>
                    <a:gd name="T20" fmla="*/ 151 w 332"/>
                    <a:gd name="T21" fmla="*/ 259 h 382"/>
                    <a:gd name="T22" fmla="*/ 86 w 332"/>
                    <a:gd name="T23" fmla="*/ 260 h 382"/>
                    <a:gd name="T24" fmla="*/ 87 w 332"/>
                    <a:gd name="T25" fmla="*/ 381 h 382"/>
                    <a:gd name="T26" fmla="*/ 3 w 332"/>
                    <a:gd name="T27" fmla="*/ 382 h 382"/>
                    <a:gd name="T28" fmla="*/ 0 w 332"/>
                    <a:gd name="T29" fmla="*/ 1 h 382"/>
                    <a:gd name="T30" fmla="*/ 170 w 332"/>
                    <a:gd name="T31" fmla="*/ 185 h 382"/>
                    <a:gd name="T32" fmla="*/ 170 w 332"/>
                    <a:gd name="T33" fmla="*/ 185 h 382"/>
                    <a:gd name="T34" fmla="*/ 218 w 332"/>
                    <a:gd name="T35" fmla="*/ 170 h 382"/>
                    <a:gd name="T36" fmla="*/ 234 w 332"/>
                    <a:gd name="T37" fmla="*/ 131 h 382"/>
                    <a:gd name="T38" fmla="*/ 234 w 332"/>
                    <a:gd name="T39" fmla="*/ 130 h 382"/>
                    <a:gd name="T40" fmla="*/ 217 w 332"/>
                    <a:gd name="T41" fmla="*/ 89 h 382"/>
                    <a:gd name="T42" fmla="*/ 168 w 332"/>
                    <a:gd name="T43" fmla="*/ 76 h 382"/>
                    <a:gd name="T44" fmla="*/ 85 w 332"/>
                    <a:gd name="T45" fmla="*/ 76 h 382"/>
                    <a:gd name="T46" fmla="*/ 85 w 332"/>
                    <a:gd name="T47" fmla="*/ 186 h 382"/>
                    <a:gd name="T48" fmla="*/ 170 w 332"/>
                    <a:gd name="T49" fmla="*/ 185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32" h="382">
                      <a:moveTo>
                        <a:pt x="0" y="1"/>
                      </a:moveTo>
                      <a:lnTo>
                        <a:pt x="175" y="0"/>
                      </a:lnTo>
                      <a:cubicBezTo>
                        <a:pt x="223" y="0"/>
                        <a:pt x="260" y="12"/>
                        <a:pt x="286" y="38"/>
                      </a:cubicBezTo>
                      <a:cubicBezTo>
                        <a:pt x="308" y="60"/>
                        <a:pt x="319" y="89"/>
                        <a:pt x="319" y="125"/>
                      </a:cubicBezTo>
                      <a:lnTo>
                        <a:pt x="319" y="126"/>
                      </a:lnTo>
                      <a:cubicBezTo>
                        <a:pt x="319" y="157"/>
                        <a:pt x="312" y="182"/>
                        <a:pt x="297" y="201"/>
                      </a:cubicBezTo>
                      <a:cubicBezTo>
                        <a:pt x="282" y="221"/>
                        <a:pt x="262" y="235"/>
                        <a:pt x="238" y="244"/>
                      </a:cubicBezTo>
                      <a:lnTo>
                        <a:pt x="332" y="380"/>
                      </a:lnTo>
                      <a:lnTo>
                        <a:pt x="234" y="381"/>
                      </a:lnTo>
                      <a:lnTo>
                        <a:pt x="152" y="259"/>
                      </a:lnTo>
                      <a:lnTo>
                        <a:pt x="151" y="259"/>
                      </a:lnTo>
                      <a:lnTo>
                        <a:pt x="86" y="260"/>
                      </a:lnTo>
                      <a:lnTo>
                        <a:pt x="87" y="381"/>
                      </a:lnTo>
                      <a:lnTo>
                        <a:pt x="3" y="382"/>
                      </a:lnTo>
                      <a:lnTo>
                        <a:pt x="0" y="1"/>
                      </a:lnTo>
                      <a:close/>
                      <a:moveTo>
                        <a:pt x="170" y="185"/>
                      </a:moveTo>
                      <a:lnTo>
                        <a:pt x="170" y="185"/>
                      </a:lnTo>
                      <a:cubicBezTo>
                        <a:pt x="191" y="185"/>
                        <a:pt x="207" y="180"/>
                        <a:pt x="218" y="170"/>
                      </a:cubicBezTo>
                      <a:cubicBezTo>
                        <a:pt x="229" y="160"/>
                        <a:pt x="234" y="147"/>
                        <a:pt x="234" y="131"/>
                      </a:cubicBezTo>
                      <a:lnTo>
                        <a:pt x="234" y="130"/>
                      </a:lnTo>
                      <a:cubicBezTo>
                        <a:pt x="234" y="112"/>
                        <a:pt x="228" y="98"/>
                        <a:pt x="217" y="89"/>
                      </a:cubicBezTo>
                      <a:cubicBezTo>
                        <a:pt x="205" y="80"/>
                        <a:pt x="189" y="76"/>
                        <a:pt x="168" y="76"/>
                      </a:cubicBezTo>
                      <a:lnTo>
                        <a:pt x="85" y="76"/>
                      </a:lnTo>
                      <a:lnTo>
                        <a:pt x="85" y="186"/>
                      </a:lnTo>
                      <a:lnTo>
                        <a:pt x="170" y="1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02"/>
                <p:cNvSpPr>
                  <a:spLocks noEditPoints="1"/>
                </p:cNvSpPr>
                <p:nvPr/>
              </p:nvSpPr>
              <p:spPr bwMode="auto">
                <a:xfrm>
                  <a:off x="7152707" y="5065936"/>
                  <a:ext cx="59871" cy="58569"/>
                </a:xfrm>
                <a:custGeom>
                  <a:avLst/>
                  <a:gdLst>
                    <a:gd name="T0" fmla="*/ 221 w 408"/>
                    <a:gd name="T1" fmla="*/ 396 h 398"/>
                    <a:gd name="T2" fmla="*/ 139 w 408"/>
                    <a:gd name="T3" fmla="*/ 388 h 398"/>
                    <a:gd name="T4" fmla="*/ 72 w 408"/>
                    <a:gd name="T5" fmla="*/ 352 h 398"/>
                    <a:gd name="T6" fmla="*/ 24 w 408"/>
                    <a:gd name="T7" fmla="*/ 294 h 398"/>
                    <a:gd name="T8" fmla="*/ 2 w 408"/>
                    <a:gd name="T9" fmla="*/ 219 h 398"/>
                    <a:gd name="T10" fmla="*/ 2 w 408"/>
                    <a:gd name="T11" fmla="*/ 218 h 398"/>
                    <a:gd name="T12" fmla="*/ 10 w 408"/>
                    <a:gd name="T13" fmla="*/ 140 h 398"/>
                    <a:gd name="T14" fmla="*/ 47 w 408"/>
                    <a:gd name="T15" fmla="*/ 74 h 398"/>
                    <a:gd name="T16" fmla="*/ 107 w 408"/>
                    <a:gd name="T17" fmla="*/ 26 h 398"/>
                    <a:gd name="T18" fmla="*/ 186 w 408"/>
                    <a:gd name="T19" fmla="*/ 3 h 398"/>
                    <a:gd name="T20" fmla="*/ 268 w 408"/>
                    <a:gd name="T21" fmla="*/ 11 h 398"/>
                    <a:gd name="T22" fmla="*/ 336 w 408"/>
                    <a:gd name="T23" fmla="*/ 47 h 398"/>
                    <a:gd name="T24" fmla="*/ 383 w 408"/>
                    <a:gd name="T25" fmla="*/ 105 h 398"/>
                    <a:gd name="T26" fmla="*/ 405 w 408"/>
                    <a:gd name="T27" fmla="*/ 180 h 398"/>
                    <a:gd name="T28" fmla="*/ 405 w 408"/>
                    <a:gd name="T29" fmla="*/ 181 h 398"/>
                    <a:gd name="T30" fmla="*/ 397 w 408"/>
                    <a:gd name="T31" fmla="*/ 258 h 398"/>
                    <a:gd name="T32" fmla="*/ 361 w 408"/>
                    <a:gd name="T33" fmla="*/ 325 h 398"/>
                    <a:gd name="T34" fmla="*/ 301 w 408"/>
                    <a:gd name="T35" fmla="*/ 373 h 398"/>
                    <a:gd name="T36" fmla="*/ 221 w 408"/>
                    <a:gd name="T37" fmla="*/ 396 h 398"/>
                    <a:gd name="T38" fmla="*/ 215 w 408"/>
                    <a:gd name="T39" fmla="*/ 319 h 398"/>
                    <a:gd name="T40" fmla="*/ 215 w 408"/>
                    <a:gd name="T41" fmla="*/ 319 h 398"/>
                    <a:gd name="T42" fmla="*/ 261 w 408"/>
                    <a:gd name="T43" fmla="*/ 305 h 398"/>
                    <a:gd name="T44" fmla="*/ 294 w 408"/>
                    <a:gd name="T45" fmla="*/ 276 h 398"/>
                    <a:gd name="T46" fmla="*/ 314 w 408"/>
                    <a:gd name="T47" fmla="*/ 236 h 398"/>
                    <a:gd name="T48" fmla="*/ 318 w 408"/>
                    <a:gd name="T49" fmla="*/ 190 h 398"/>
                    <a:gd name="T50" fmla="*/ 318 w 408"/>
                    <a:gd name="T51" fmla="*/ 189 h 398"/>
                    <a:gd name="T52" fmla="*/ 306 w 408"/>
                    <a:gd name="T53" fmla="*/ 144 h 398"/>
                    <a:gd name="T54" fmla="*/ 278 w 408"/>
                    <a:gd name="T55" fmla="*/ 108 h 398"/>
                    <a:gd name="T56" fmla="*/ 239 w 408"/>
                    <a:gd name="T57" fmla="*/ 85 h 398"/>
                    <a:gd name="T58" fmla="*/ 192 w 408"/>
                    <a:gd name="T59" fmla="*/ 80 h 398"/>
                    <a:gd name="T60" fmla="*/ 147 w 408"/>
                    <a:gd name="T61" fmla="*/ 94 h 398"/>
                    <a:gd name="T62" fmla="*/ 113 w 408"/>
                    <a:gd name="T63" fmla="*/ 122 h 398"/>
                    <a:gd name="T64" fmla="*/ 93 w 408"/>
                    <a:gd name="T65" fmla="*/ 162 h 398"/>
                    <a:gd name="T66" fmla="*/ 89 w 408"/>
                    <a:gd name="T67" fmla="*/ 209 h 398"/>
                    <a:gd name="T68" fmla="*/ 89 w 408"/>
                    <a:gd name="T69" fmla="*/ 210 h 398"/>
                    <a:gd name="T70" fmla="*/ 102 w 408"/>
                    <a:gd name="T71" fmla="*/ 255 h 398"/>
                    <a:gd name="T72" fmla="*/ 129 w 408"/>
                    <a:gd name="T73" fmla="*/ 291 h 398"/>
                    <a:gd name="T74" fmla="*/ 168 w 408"/>
                    <a:gd name="T75" fmla="*/ 313 h 398"/>
                    <a:gd name="T76" fmla="*/ 215 w 408"/>
                    <a:gd name="T77" fmla="*/ 319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08" h="398">
                      <a:moveTo>
                        <a:pt x="221" y="396"/>
                      </a:moveTo>
                      <a:cubicBezTo>
                        <a:pt x="192" y="398"/>
                        <a:pt x="165" y="396"/>
                        <a:pt x="139" y="388"/>
                      </a:cubicBezTo>
                      <a:cubicBezTo>
                        <a:pt x="114" y="380"/>
                        <a:pt x="91" y="368"/>
                        <a:pt x="72" y="352"/>
                      </a:cubicBezTo>
                      <a:cubicBezTo>
                        <a:pt x="52" y="336"/>
                        <a:pt x="36" y="317"/>
                        <a:pt x="24" y="294"/>
                      </a:cubicBezTo>
                      <a:cubicBezTo>
                        <a:pt x="12" y="271"/>
                        <a:pt x="5" y="246"/>
                        <a:pt x="2" y="219"/>
                      </a:cubicBezTo>
                      <a:lnTo>
                        <a:pt x="2" y="218"/>
                      </a:lnTo>
                      <a:cubicBezTo>
                        <a:pt x="0" y="191"/>
                        <a:pt x="2" y="165"/>
                        <a:pt x="10" y="140"/>
                      </a:cubicBezTo>
                      <a:cubicBezTo>
                        <a:pt x="18" y="116"/>
                        <a:pt x="30" y="94"/>
                        <a:pt x="47" y="74"/>
                      </a:cubicBezTo>
                      <a:cubicBezTo>
                        <a:pt x="63" y="55"/>
                        <a:pt x="83" y="39"/>
                        <a:pt x="107" y="26"/>
                      </a:cubicBezTo>
                      <a:cubicBezTo>
                        <a:pt x="130" y="14"/>
                        <a:pt x="157" y="6"/>
                        <a:pt x="186" y="3"/>
                      </a:cubicBezTo>
                      <a:cubicBezTo>
                        <a:pt x="216" y="0"/>
                        <a:pt x="243" y="3"/>
                        <a:pt x="268" y="11"/>
                      </a:cubicBezTo>
                      <a:cubicBezTo>
                        <a:pt x="294" y="19"/>
                        <a:pt x="316" y="31"/>
                        <a:pt x="336" y="47"/>
                      </a:cubicBezTo>
                      <a:cubicBezTo>
                        <a:pt x="355" y="63"/>
                        <a:pt x="371" y="82"/>
                        <a:pt x="383" y="105"/>
                      </a:cubicBezTo>
                      <a:cubicBezTo>
                        <a:pt x="395" y="128"/>
                        <a:pt x="403" y="153"/>
                        <a:pt x="405" y="180"/>
                      </a:cubicBezTo>
                      <a:lnTo>
                        <a:pt x="405" y="181"/>
                      </a:lnTo>
                      <a:cubicBezTo>
                        <a:pt x="408" y="208"/>
                        <a:pt x="405" y="234"/>
                        <a:pt x="397" y="258"/>
                      </a:cubicBezTo>
                      <a:cubicBezTo>
                        <a:pt x="389" y="283"/>
                        <a:pt x="377" y="305"/>
                        <a:pt x="361" y="325"/>
                      </a:cubicBezTo>
                      <a:cubicBezTo>
                        <a:pt x="345" y="344"/>
                        <a:pt x="325" y="360"/>
                        <a:pt x="301" y="373"/>
                      </a:cubicBezTo>
                      <a:cubicBezTo>
                        <a:pt x="277" y="385"/>
                        <a:pt x="251" y="393"/>
                        <a:pt x="221" y="396"/>
                      </a:cubicBezTo>
                      <a:close/>
                      <a:moveTo>
                        <a:pt x="215" y="319"/>
                      </a:moveTo>
                      <a:lnTo>
                        <a:pt x="215" y="319"/>
                      </a:lnTo>
                      <a:cubicBezTo>
                        <a:pt x="232" y="317"/>
                        <a:pt x="247" y="313"/>
                        <a:pt x="261" y="305"/>
                      </a:cubicBezTo>
                      <a:cubicBezTo>
                        <a:pt x="274" y="298"/>
                        <a:pt x="285" y="288"/>
                        <a:pt x="294" y="276"/>
                      </a:cubicBezTo>
                      <a:cubicBezTo>
                        <a:pt x="303" y="265"/>
                        <a:pt x="310" y="251"/>
                        <a:pt x="314" y="236"/>
                      </a:cubicBezTo>
                      <a:cubicBezTo>
                        <a:pt x="318" y="222"/>
                        <a:pt x="320" y="206"/>
                        <a:pt x="318" y="190"/>
                      </a:cubicBezTo>
                      <a:lnTo>
                        <a:pt x="318" y="189"/>
                      </a:lnTo>
                      <a:cubicBezTo>
                        <a:pt x="317" y="173"/>
                        <a:pt x="312" y="158"/>
                        <a:pt x="306" y="144"/>
                      </a:cubicBezTo>
                      <a:cubicBezTo>
                        <a:pt x="299" y="130"/>
                        <a:pt x="289" y="118"/>
                        <a:pt x="278" y="108"/>
                      </a:cubicBezTo>
                      <a:cubicBezTo>
                        <a:pt x="267" y="98"/>
                        <a:pt x="254" y="90"/>
                        <a:pt x="239" y="85"/>
                      </a:cubicBezTo>
                      <a:cubicBezTo>
                        <a:pt x="225" y="80"/>
                        <a:pt x="209" y="79"/>
                        <a:pt x="192" y="80"/>
                      </a:cubicBezTo>
                      <a:cubicBezTo>
                        <a:pt x="175" y="82"/>
                        <a:pt x="160" y="86"/>
                        <a:pt x="147" y="94"/>
                      </a:cubicBezTo>
                      <a:cubicBezTo>
                        <a:pt x="133" y="101"/>
                        <a:pt x="122" y="111"/>
                        <a:pt x="113" y="122"/>
                      </a:cubicBezTo>
                      <a:cubicBezTo>
                        <a:pt x="104" y="134"/>
                        <a:pt x="98" y="148"/>
                        <a:pt x="93" y="162"/>
                      </a:cubicBezTo>
                      <a:cubicBezTo>
                        <a:pt x="89" y="177"/>
                        <a:pt x="88" y="193"/>
                        <a:pt x="89" y="209"/>
                      </a:cubicBezTo>
                      <a:lnTo>
                        <a:pt x="89" y="210"/>
                      </a:lnTo>
                      <a:cubicBezTo>
                        <a:pt x="91" y="226"/>
                        <a:pt x="95" y="241"/>
                        <a:pt x="102" y="255"/>
                      </a:cubicBezTo>
                      <a:cubicBezTo>
                        <a:pt x="109" y="269"/>
                        <a:pt x="118" y="281"/>
                        <a:pt x="129" y="291"/>
                      </a:cubicBezTo>
                      <a:cubicBezTo>
                        <a:pt x="141" y="301"/>
                        <a:pt x="154" y="308"/>
                        <a:pt x="168" y="313"/>
                      </a:cubicBezTo>
                      <a:cubicBezTo>
                        <a:pt x="183" y="318"/>
                        <a:pt x="198" y="320"/>
                        <a:pt x="215" y="3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03"/>
                <p:cNvSpPr>
                  <a:spLocks noEditPoints="1"/>
                </p:cNvSpPr>
                <p:nvPr/>
              </p:nvSpPr>
              <p:spPr bwMode="auto">
                <a:xfrm>
                  <a:off x="7219086" y="5058126"/>
                  <a:ext cx="56617" cy="60521"/>
                </a:xfrm>
                <a:custGeom>
                  <a:avLst/>
                  <a:gdLst>
                    <a:gd name="T0" fmla="*/ 0 w 384"/>
                    <a:gd name="T1" fmla="*/ 32 h 407"/>
                    <a:gd name="T2" fmla="*/ 146 w 384"/>
                    <a:gd name="T3" fmla="*/ 5 h 407"/>
                    <a:gd name="T4" fmla="*/ 229 w 384"/>
                    <a:gd name="T5" fmla="*/ 5 h 407"/>
                    <a:gd name="T6" fmla="*/ 299 w 384"/>
                    <a:gd name="T7" fmla="*/ 33 h 407"/>
                    <a:gd name="T8" fmla="*/ 351 w 384"/>
                    <a:gd name="T9" fmla="*/ 84 h 407"/>
                    <a:gd name="T10" fmla="*/ 379 w 384"/>
                    <a:gd name="T11" fmla="*/ 155 h 407"/>
                    <a:gd name="T12" fmla="*/ 379 w 384"/>
                    <a:gd name="T13" fmla="*/ 156 h 407"/>
                    <a:gd name="T14" fmla="*/ 378 w 384"/>
                    <a:gd name="T15" fmla="*/ 233 h 407"/>
                    <a:gd name="T16" fmla="*/ 348 w 384"/>
                    <a:gd name="T17" fmla="*/ 300 h 407"/>
                    <a:gd name="T18" fmla="*/ 292 w 384"/>
                    <a:gd name="T19" fmla="*/ 351 h 407"/>
                    <a:gd name="T20" fmla="*/ 214 w 384"/>
                    <a:gd name="T21" fmla="*/ 380 h 407"/>
                    <a:gd name="T22" fmla="*/ 68 w 384"/>
                    <a:gd name="T23" fmla="*/ 407 h 407"/>
                    <a:gd name="T24" fmla="*/ 0 w 384"/>
                    <a:gd name="T25" fmla="*/ 32 h 407"/>
                    <a:gd name="T26" fmla="*/ 201 w 384"/>
                    <a:gd name="T27" fmla="*/ 306 h 407"/>
                    <a:gd name="T28" fmla="*/ 201 w 384"/>
                    <a:gd name="T29" fmla="*/ 306 h 407"/>
                    <a:gd name="T30" fmla="*/ 245 w 384"/>
                    <a:gd name="T31" fmla="*/ 289 h 407"/>
                    <a:gd name="T32" fmla="*/ 277 w 384"/>
                    <a:gd name="T33" fmla="*/ 260 h 407"/>
                    <a:gd name="T34" fmla="*/ 293 w 384"/>
                    <a:gd name="T35" fmla="*/ 220 h 407"/>
                    <a:gd name="T36" fmla="*/ 293 w 384"/>
                    <a:gd name="T37" fmla="*/ 173 h 407"/>
                    <a:gd name="T38" fmla="*/ 293 w 384"/>
                    <a:gd name="T39" fmla="*/ 172 h 407"/>
                    <a:gd name="T40" fmla="*/ 277 w 384"/>
                    <a:gd name="T41" fmla="*/ 128 h 407"/>
                    <a:gd name="T42" fmla="*/ 247 w 384"/>
                    <a:gd name="T43" fmla="*/ 96 h 407"/>
                    <a:gd name="T44" fmla="*/ 207 w 384"/>
                    <a:gd name="T45" fmla="*/ 80 h 407"/>
                    <a:gd name="T46" fmla="*/ 160 w 384"/>
                    <a:gd name="T47" fmla="*/ 80 h 407"/>
                    <a:gd name="T48" fmla="*/ 96 w 384"/>
                    <a:gd name="T49" fmla="*/ 91 h 407"/>
                    <a:gd name="T50" fmla="*/ 137 w 384"/>
                    <a:gd name="T51" fmla="*/ 317 h 407"/>
                    <a:gd name="T52" fmla="*/ 201 w 384"/>
                    <a:gd name="T53" fmla="*/ 306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84" h="407">
                      <a:moveTo>
                        <a:pt x="0" y="32"/>
                      </a:moveTo>
                      <a:lnTo>
                        <a:pt x="146" y="5"/>
                      </a:lnTo>
                      <a:cubicBezTo>
                        <a:pt x="175" y="0"/>
                        <a:pt x="203" y="0"/>
                        <a:pt x="229" y="5"/>
                      </a:cubicBezTo>
                      <a:cubicBezTo>
                        <a:pt x="255" y="10"/>
                        <a:pt x="279" y="19"/>
                        <a:pt x="299" y="33"/>
                      </a:cubicBezTo>
                      <a:cubicBezTo>
                        <a:pt x="320" y="46"/>
                        <a:pt x="337" y="63"/>
                        <a:pt x="351" y="84"/>
                      </a:cubicBezTo>
                      <a:cubicBezTo>
                        <a:pt x="365" y="105"/>
                        <a:pt x="374" y="129"/>
                        <a:pt x="379" y="155"/>
                      </a:cubicBezTo>
                      <a:lnTo>
                        <a:pt x="379" y="156"/>
                      </a:lnTo>
                      <a:cubicBezTo>
                        <a:pt x="384" y="183"/>
                        <a:pt x="384" y="208"/>
                        <a:pt x="378" y="233"/>
                      </a:cubicBezTo>
                      <a:cubicBezTo>
                        <a:pt x="373" y="257"/>
                        <a:pt x="363" y="280"/>
                        <a:pt x="348" y="300"/>
                      </a:cubicBezTo>
                      <a:cubicBezTo>
                        <a:pt x="334" y="320"/>
                        <a:pt x="315" y="337"/>
                        <a:pt x="292" y="351"/>
                      </a:cubicBezTo>
                      <a:cubicBezTo>
                        <a:pt x="270" y="365"/>
                        <a:pt x="244" y="375"/>
                        <a:pt x="214" y="380"/>
                      </a:cubicBezTo>
                      <a:lnTo>
                        <a:pt x="68" y="407"/>
                      </a:lnTo>
                      <a:lnTo>
                        <a:pt x="0" y="32"/>
                      </a:lnTo>
                      <a:close/>
                      <a:moveTo>
                        <a:pt x="201" y="306"/>
                      </a:moveTo>
                      <a:lnTo>
                        <a:pt x="201" y="306"/>
                      </a:lnTo>
                      <a:cubicBezTo>
                        <a:pt x="218" y="303"/>
                        <a:pt x="232" y="297"/>
                        <a:pt x="245" y="289"/>
                      </a:cubicBezTo>
                      <a:cubicBezTo>
                        <a:pt x="258" y="281"/>
                        <a:pt x="269" y="271"/>
                        <a:pt x="277" y="260"/>
                      </a:cubicBezTo>
                      <a:cubicBezTo>
                        <a:pt x="285" y="248"/>
                        <a:pt x="290" y="235"/>
                        <a:pt x="293" y="220"/>
                      </a:cubicBezTo>
                      <a:cubicBezTo>
                        <a:pt x="296" y="206"/>
                        <a:pt x="296" y="190"/>
                        <a:pt x="293" y="173"/>
                      </a:cubicBezTo>
                      <a:lnTo>
                        <a:pt x="293" y="172"/>
                      </a:lnTo>
                      <a:cubicBezTo>
                        <a:pt x="290" y="156"/>
                        <a:pt x="285" y="141"/>
                        <a:pt x="277" y="128"/>
                      </a:cubicBezTo>
                      <a:cubicBezTo>
                        <a:pt x="268" y="115"/>
                        <a:pt x="259" y="105"/>
                        <a:pt x="247" y="96"/>
                      </a:cubicBezTo>
                      <a:cubicBezTo>
                        <a:pt x="235" y="88"/>
                        <a:pt x="222" y="83"/>
                        <a:pt x="207" y="80"/>
                      </a:cubicBezTo>
                      <a:cubicBezTo>
                        <a:pt x="192" y="77"/>
                        <a:pt x="176" y="77"/>
                        <a:pt x="160" y="80"/>
                      </a:cubicBezTo>
                      <a:lnTo>
                        <a:pt x="96" y="91"/>
                      </a:lnTo>
                      <a:lnTo>
                        <a:pt x="137" y="317"/>
                      </a:lnTo>
                      <a:lnTo>
                        <a:pt x="201" y="3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04"/>
                <p:cNvSpPr>
                  <a:spLocks/>
                </p:cNvSpPr>
                <p:nvPr/>
              </p:nvSpPr>
              <p:spPr bwMode="auto">
                <a:xfrm>
                  <a:off x="7278305" y="5038603"/>
                  <a:ext cx="56617" cy="63775"/>
                </a:xfrm>
                <a:custGeom>
                  <a:avLst/>
                  <a:gdLst>
                    <a:gd name="T0" fmla="*/ 260 w 387"/>
                    <a:gd name="T1" fmla="*/ 417 h 430"/>
                    <a:gd name="T2" fmla="*/ 133 w 387"/>
                    <a:gd name="T3" fmla="*/ 408 h 430"/>
                    <a:gd name="T4" fmla="*/ 57 w 387"/>
                    <a:gd name="T5" fmla="*/ 297 h 430"/>
                    <a:gd name="T6" fmla="*/ 0 w 387"/>
                    <a:gd name="T7" fmla="*/ 87 h 430"/>
                    <a:gd name="T8" fmla="*/ 81 w 387"/>
                    <a:gd name="T9" fmla="*/ 65 h 430"/>
                    <a:gd name="T10" fmla="*/ 137 w 387"/>
                    <a:gd name="T11" fmla="*/ 273 h 430"/>
                    <a:gd name="T12" fmla="*/ 177 w 387"/>
                    <a:gd name="T13" fmla="*/ 335 h 430"/>
                    <a:gd name="T14" fmla="*/ 241 w 387"/>
                    <a:gd name="T15" fmla="*/ 342 h 430"/>
                    <a:gd name="T16" fmla="*/ 293 w 387"/>
                    <a:gd name="T17" fmla="*/ 304 h 430"/>
                    <a:gd name="T18" fmla="*/ 297 w 387"/>
                    <a:gd name="T19" fmla="*/ 232 h 430"/>
                    <a:gd name="T20" fmla="*/ 240 w 387"/>
                    <a:gd name="T21" fmla="*/ 22 h 430"/>
                    <a:gd name="T22" fmla="*/ 320 w 387"/>
                    <a:gd name="T23" fmla="*/ 0 h 430"/>
                    <a:gd name="T24" fmla="*/ 377 w 387"/>
                    <a:gd name="T25" fmla="*/ 207 h 430"/>
                    <a:gd name="T26" fmla="*/ 385 w 387"/>
                    <a:gd name="T27" fmla="*/ 283 h 430"/>
                    <a:gd name="T28" fmla="*/ 367 w 387"/>
                    <a:gd name="T29" fmla="*/ 344 h 430"/>
                    <a:gd name="T30" fmla="*/ 324 w 387"/>
                    <a:gd name="T31" fmla="*/ 389 h 430"/>
                    <a:gd name="T32" fmla="*/ 260 w 387"/>
                    <a:gd name="T33" fmla="*/ 417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7" h="430">
                      <a:moveTo>
                        <a:pt x="260" y="417"/>
                      </a:moveTo>
                      <a:cubicBezTo>
                        <a:pt x="211" y="430"/>
                        <a:pt x="168" y="427"/>
                        <a:pt x="133" y="408"/>
                      </a:cubicBezTo>
                      <a:cubicBezTo>
                        <a:pt x="97" y="388"/>
                        <a:pt x="72" y="351"/>
                        <a:pt x="57" y="297"/>
                      </a:cubicBezTo>
                      <a:lnTo>
                        <a:pt x="0" y="87"/>
                      </a:lnTo>
                      <a:lnTo>
                        <a:pt x="81" y="65"/>
                      </a:lnTo>
                      <a:lnTo>
                        <a:pt x="137" y="273"/>
                      </a:lnTo>
                      <a:cubicBezTo>
                        <a:pt x="145" y="303"/>
                        <a:pt x="158" y="324"/>
                        <a:pt x="177" y="335"/>
                      </a:cubicBezTo>
                      <a:cubicBezTo>
                        <a:pt x="195" y="347"/>
                        <a:pt x="216" y="349"/>
                        <a:pt x="241" y="342"/>
                      </a:cubicBezTo>
                      <a:cubicBezTo>
                        <a:pt x="266" y="335"/>
                        <a:pt x="283" y="323"/>
                        <a:pt x="293" y="304"/>
                      </a:cubicBezTo>
                      <a:cubicBezTo>
                        <a:pt x="303" y="286"/>
                        <a:pt x="305" y="262"/>
                        <a:pt x="297" y="232"/>
                      </a:cubicBezTo>
                      <a:lnTo>
                        <a:pt x="240" y="22"/>
                      </a:lnTo>
                      <a:lnTo>
                        <a:pt x="320" y="0"/>
                      </a:lnTo>
                      <a:lnTo>
                        <a:pt x="377" y="207"/>
                      </a:lnTo>
                      <a:cubicBezTo>
                        <a:pt x="384" y="235"/>
                        <a:pt x="387" y="261"/>
                        <a:pt x="385" y="283"/>
                      </a:cubicBezTo>
                      <a:cubicBezTo>
                        <a:pt x="383" y="306"/>
                        <a:pt x="377" y="326"/>
                        <a:pt x="367" y="344"/>
                      </a:cubicBezTo>
                      <a:cubicBezTo>
                        <a:pt x="356" y="362"/>
                        <a:pt x="342" y="377"/>
                        <a:pt x="324" y="389"/>
                      </a:cubicBezTo>
                      <a:cubicBezTo>
                        <a:pt x="306" y="401"/>
                        <a:pt x="285" y="410"/>
                        <a:pt x="260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05"/>
                <p:cNvSpPr>
                  <a:spLocks/>
                </p:cNvSpPr>
                <p:nvPr/>
              </p:nvSpPr>
              <p:spPr bwMode="auto">
                <a:xfrm>
                  <a:off x="7335573" y="5018430"/>
                  <a:ext cx="67680" cy="70283"/>
                </a:xfrm>
                <a:custGeom>
                  <a:avLst/>
                  <a:gdLst>
                    <a:gd name="T0" fmla="*/ 0 w 455"/>
                    <a:gd name="T1" fmla="*/ 115 h 474"/>
                    <a:gd name="T2" fmla="*/ 79 w 455"/>
                    <a:gd name="T3" fmla="*/ 87 h 474"/>
                    <a:gd name="T4" fmla="*/ 135 w 455"/>
                    <a:gd name="T5" fmla="*/ 244 h 474"/>
                    <a:gd name="T6" fmla="*/ 225 w 455"/>
                    <a:gd name="T7" fmla="*/ 35 h 474"/>
                    <a:gd name="T8" fmla="*/ 320 w 455"/>
                    <a:gd name="T9" fmla="*/ 0 h 474"/>
                    <a:gd name="T10" fmla="*/ 228 w 455"/>
                    <a:gd name="T11" fmla="*/ 205 h 474"/>
                    <a:gd name="T12" fmla="*/ 455 w 455"/>
                    <a:gd name="T13" fmla="*/ 357 h 474"/>
                    <a:gd name="T14" fmla="*/ 360 w 455"/>
                    <a:gd name="T15" fmla="*/ 391 h 474"/>
                    <a:gd name="T16" fmla="*/ 194 w 455"/>
                    <a:gd name="T17" fmla="*/ 278 h 474"/>
                    <a:gd name="T18" fmla="*/ 168 w 455"/>
                    <a:gd name="T19" fmla="*/ 336 h 474"/>
                    <a:gd name="T20" fmla="*/ 208 w 455"/>
                    <a:gd name="T21" fmla="*/ 445 h 474"/>
                    <a:gd name="T22" fmla="*/ 129 w 455"/>
                    <a:gd name="T23" fmla="*/ 474 h 474"/>
                    <a:gd name="T24" fmla="*/ 0 w 455"/>
                    <a:gd name="T25" fmla="*/ 11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5" h="474">
                      <a:moveTo>
                        <a:pt x="0" y="115"/>
                      </a:moveTo>
                      <a:lnTo>
                        <a:pt x="79" y="87"/>
                      </a:lnTo>
                      <a:lnTo>
                        <a:pt x="135" y="244"/>
                      </a:lnTo>
                      <a:lnTo>
                        <a:pt x="225" y="35"/>
                      </a:lnTo>
                      <a:lnTo>
                        <a:pt x="320" y="0"/>
                      </a:lnTo>
                      <a:lnTo>
                        <a:pt x="228" y="205"/>
                      </a:lnTo>
                      <a:lnTo>
                        <a:pt x="455" y="357"/>
                      </a:lnTo>
                      <a:lnTo>
                        <a:pt x="360" y="391"/>
                      </a:lnTo>
                      <a:lnTo>
                        <a:pt x="194" y="278"/>
                      </a:lnTo>
                      <a:lnTo>
                        <a:pt x="168" y="336"/>
                      </a:lnTo>
                      <a:lnTo>
                        <a:pt x="208" y="445"/>
                      </a:lnTo>
                      <a:lnTo>
                        <a:pt x="129" y="474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206"/>
                <p:cNvSpPr>
                  <a:spLocks/>
                </p:cNvSpPr>
                <p:nvPr/>
              </p:nvSpPr>
              <p:spPr bwMode="auto">
                <a:xfrm>
                  <a:off x="7411062" y="4985241"/>
                  <a:ext cx="67680" cy="71584"/>
                </a:xfrm>
                <a:custGeom>
                  <a:avLst/>
                  <a:gdLst>
                    <a:gd name="T0" fmla="*/ 0 w 457"/>
                    <a:gd name="T1" fmla="*/ 142 h 484"/>
                    <a:gd name="T2" fmla="*/ 75 w 457"/>
                    <a:gd name="T3" fmla="*/ 105 h 484"/>
                    <a:gd name="T4" fmla="*/ 142 w 457"/>
                    <a:gd name="T5" fmla="*/ 240 h 484"/>
                    <a:gd name="T6" fmla="*/ 280 w 457"/>
                    <a:gd name="T7" fmla="*/ 172 h 484"/>
                    <a:gd name="T8" fmla="*/ 214 w 457"/>
                    <a:gd name="T9" fmla="*/ 37 h 484"/>
                    <a:gd name="T10" fmla="*/ 289 w 457"/>
                    <a:gd name="T11" fmla="*/ 0 h 484"/>
                    <a:gd name="T12" fmla="*/ 457 w 457"/>
                    <a:gd name="T13" fmla="*/ 342 h 484"/>
                    <a:gd name="T14" fmla="*/ 382 w 457"/>
                    <a:gd name="T15" fmla="*/ 379 h 484"/>
                    <a:gd name="T16" fmla="*/ 315 w 457"/>
                    <a:gd name="T17" fmla="*/ 241 h 484"/>
                    <a:gd name="T18" fmla="*/ 176 w 457"/>
                    <a:gd name="T19" fmla="*/ 310 h 484"/>
                    <a:gd name="T20" fmla="*/ 244 w 457"/>
                    <a:gd name="T21" fmla="*/ 447 h 484"/>
                    <a:gd name="T22" fmla="*/ 168 w 457"/>
                    <a:gd name="T23" fmla="*/ 484 h 484"/>
                    <a:gd name="T24" fmla="*/ 0 w 457"/>
                    <a:gd name="T25" fmla="*/ 142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7" h="484">
                      <a:moveTo>
                        <a:pt x="0" y="142"/>
                      </a:moveTo>
                      <a:lnTo>
                        <a:pt x="75" y="105"/>
                      </a:lnTo>
                      <a:lnTo>
                        <a:pt x="142" y="240"/>
                      </a:lnTo>
                      <a:lnTo>
                        <a:pt x="280" y="172"/>
                      </a:lnTo>
                      <a:lnTo>
                        <a:pt x="214" y="37"/>
                      </a:lnTo>
                      <a:lnTo>
                        <a:pt x="289" y="0"/>
                      </a:lnTo>
                      <a:lnTo>
                        <a:pt x="457" y="342"/>
                      </a:lnTo>
                      <a:lnTo>
                        <a:pt x="382" y="379"/>
                      </a:lnTo>
                      <a:lnTo>
                        <a:pt x="315" y="241"/>
                      </a:lnTo>
                      <a:lnTo>
                        <a:pt x="176" y="310"/>
                      </a:lnTo>
                      <a:lnTo>
                        <a:pt x="244" y="447"/>
                      </a:lnTo>
                      <a:lnTo>
                        <a:pt x="168" y="484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207"/>
                <p:cNvSpPr>
                  <a:spLocks noEditPoints="1"/>
                </p:cNvSpPr>
                <p:nvPr/>
              </p:nvSpPr>
              <p:spPr bwMode="auto">
                <a:xfrm>
                  <a:off x="7480694" y="4963765"/>
                  <a:ext cx="59220" cy="67029"/>
                </a:xfrm>
                <a:custGeom>
                  <a:avLst/>
                  <a:gdLst>
                    <a:gd name="T0" fmla="*/ 0 w 404"/>
                    <a:gd name="T1" fmla="*/ 40 h 453"/>
                    <a:gd name="T2" fmla="*/ 66 w 404"/>
                    <a:gd name="T3" fmla="*/ 0 h 453"/>
                    <a:gd name="T4" fmla="*/ 404 w 404"/>
                    <a:gd name="T5" fmla="*/ 244 h 453"/>
                    <a:gd name="T6" fmla="*/ 329 w 404"/>
                    <a:gd name="T7" fmla="*/ 290 h 453"/>
                    <a:gd name="T8" fmla="*/ 255 w 404"/>
                    <a:gd name="T9" fmla="*/ 234 h 453"/>
                    <a:gd name="T10" fmla="*/ 117 w 404"/>
                    <a:gd name="T11" fmla="*/ 317 h 453"/>
                    <a:gd name="T12" fmla="*/ 131 w 404"/>
                    <a:gd name="T13" fmla="*/ 409 h 453"/>
                    <a:gd name="T14" fmla="*/ 58 w 404"/>
                    <a:gd name="T15" fmla="*/ 453 h 453"/>
                    <a:gd name="T16" fmla="*/ 0 w 404"/>
                    <a:gd name="T17" fmla="*/ 40 h 453"/>
                    <a:gd name="T18" fmla="*/ 191 w 404"/>
                    <a:gd name="T19" fmla="*/ 186 h 453"/>
                    <a:gd name="T20" fmla="*/ 191 w 404"/>
                    <a:gd name="T21" fmla="*/ 186 h 453"/>
                    <a:gd name="T22" fmla="*/ 84 w 404"/>
                    <a:gd name="T23" fmla="*/ 107 h 453"/>
                    <a:gd name="T24" fmla="*/ 105 w 404"/>
                    <a:gd name="T25" fmla="*/ 239 h 453"/>
                    <a:gd name="T26" fmla="*/ 191 w 404"/>
                    <a:gd name="T27" fmla="*/ 186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4" h="453">
                      <a:moveTo>
                        <a:pt x="0" y="40"/>
                      </a:moveTo>
                      <a:lnTo>
                        <a:pt x="66" y="0"/>
                      </a:lnTo>
                      <a:lnTo>
                        <a:pt x="404" y="244"/>
                      </a:lnTo>
                      <a:lnTo>
                        <a:pt x="329" y="290"/>
                      </a:lnTo>
                      <a:lnTo>
                        <a:pt x="255" y="234"/>
                      </a:lnTo>
                      <a:lnTo>
                        <a:pt x="117" y="317"/>
                      </a:lnTo>
                      <a:lnTo>
                        <a:pt x="131" y="409"/>
                      </a:lnTo>
                      <a:lnTo>
                        <a:pt x="58" y="453"/>
                      </a:lnTo>
                      <a:lnTo>
                        <a:pt x="0" y="40"/>
                      </a:lnTo>
                      <a:close/>
                      <a:moveTo>
                        <a:pt x="191" y="186"/>
                      </a:moveTo>
                      <a:lnTo>
                        <a:pt x="191" y="186"/>
                      </a:lnTo>
                      <a:lnTo>
                        <a:pt x="84" y="107"/>
                      </a:lnTo>
                      <a:lnTo>
                        <a:pt x="105" y="239"/>
                      </a:lnTo>
                      <a:lnTo>
                        <a:pt x="191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208"/>
                <p:cNvSpPr>
                  <a:spLocks/>
                </p:cNvSpPr>
                <p:nvPr/>
              </p:nvSpPr>
              <p:spPr bwMode="auto">
                <a:xfrm>
                  <a:off x="7517137" y="4939687"/>
                  <a:ext cx="65077" cy="53363"/>
                </a:xfrm>
                <a:custGeom>
                  <a:avLst/>
                  <a:gdLst>
                    <a:gd name="T0" fmla="*/ 0 w 444"/>
                    <a:gd name="T1" fmla="*/ 48 h 359"/>
                    <a:gd name="T2" fmla="*/ 69 w 444"/>
                    <a:gd name="T3" fmla="*/ 0 h 359"/>
                    <a:gd name="T4" fmla="*/ 246 w 444"/>
                    <a:gd name="T5" fmla="*/ 249 h 359"/>
                    <a:gd name="T6" fmla="*/ 400 w 444"/>
                    <a:gd name="T7" fmla="*/ 138 h 359"/>
                    <a:gd name="T8" fmla="*/ 444 w 444"/>
                    <a:gd name="T9" fmla="*/ 200 h 359"/>
                    <a:gd name="T10" fmla="*/ 221 w 444"/>
                    <a:gd name="T11" fmla="*/ 359 h 359"/>
                    <a:gd name="T12" fmla="*/ 0 w 444"/>
                    <a:gd name="T13" fmla="*/ 48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4" h="359">
                      <a:moveTo>
                        <a:pt x="0" y="48"/>
                      </a:moveTo>
                      <a:lnTo>
                        <a:pt x="69" y="0"/>
                      </a:lnTo>
                      <a:lnTo>
                        <a:pt x="246" y="249"/>
                      </a:lnTo>
                      <a:lnTo>
                        <a:pt x="400" y="138"/>
                      </a:lnTo>
                      <a:lnTo>
                        <a:pt x="444" y="200"/>
                      </a:lnTo>
                      <a:lnTo>
                        <a:pt x="221" y="35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209"/>
                <p:cNvSpPr>
                  <a:spLocks noEditPoints="1"/>
                </p:cNvSpPr>
                <p:nvPr/>
              </p:nvSpPr>
              <p:spPr bwMode="auto">
                <a:xfrm>
                  <a:off x="7570500" y="4898689"/>
                  <a:ext cx="63775" cy="66378"/>
                </a:xfrm>
                <a:custGeom>
                  <a:avLst/>
                  <a:gdLst>
                    <a:gd name="T0" fmla="*/ 0 w 430"/>
                    <a:gd name="T1" fmla="*/ 49 h 449"/>
                    <a:gd name="T2" fmla="*/ 59 w 430"/>
                    <a:gd name="T3" fmla="*/ 0 h 449"/>
                    <a:gd name="T4" fmla="*/ 430 w 430"/>
                    <a:gd name="T5" fmla="*/ 190 h 449"/>
                    <a:gd name="T6" fmla="*/ 363 w 430"/>
                    <a:gd name="T7" fmla="*/ 246 h 449"/>
                    <a:gd name="T8" fmla="*/ 282 w 430"/>
                    <a:gd name="T9" fmla="*/ 203 h 449"/>
                    <a:gd name="T10" fmla="*/ 158 w 430"/>
                    <a:gd name="T11" fmla="*/ 306 h 449"/>
                    <a:gd name="T12" fmla="*/ 186 w 430"/>
                    <a:gd name="T13" fmla="*/ 394 h 449"/>
                    <a:gd name="T14" fmla="*/ 120 w 430"/>
                    <a:gd name="T15" fmla="*/ 449 h 449"/>
                    <a:gd name="T16" fmla="*/ 0 w 430"/>
                    <a:gd name="T17" fmla="*/ 49 h 449"/>
                    <a:gd name="T18" fmla="*/ 211 w 430"/>
                    <a:gd name="T19" fmla="*/ 165 h 449"/>
                    <a:gd name="T20" fmla="*/ 211 w 430"/>
                    <a:gd name="T21" fmla="*/ 165 h 449"/>
                    <a:gd name="T22" fmla="*/ 93 w 430"/>
                    <a:gd name="T23" fmla="*/ 103 h 449"/>
                    <a:gd name="T24" fmla="*/ 134 w 430"/>
                    <a:gd name="T25" fmla="*/ 230 h 449"/>
                    <a:gd name="T26" fmla="*/ 211 w 430"/>
                    <a:gd name="T27" fmla="*/ 165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0" h="449">
                      <a:moveTo>
                        <a:pt x="0" y="49"/>
                      </a:moveTo>
                      <a:lnTo>
                        <a:pt x="59" y="0"/>
                      </a:lnTo>
                      <a:lnTo>
                        <a:pt x="430" y="190"/>
                      </a:lnTo>
                      <a:lnTo>
                        <a:pt x="363" y="246"/>
                      </a:lnTo>
                      <a:lnTo>
                        <a:pt x="282" y="203"/>
                      </a:lnTo>
                      <a:lnTo>
                        <a:pt x="158" y="306"/>
                      </a:lnTo>
                      <a:lnTo>
                        <a:pt x="186" y="394"/>
                      </a:lnTo>
                      <a:lnTo>
                        <a:pt x="120" y="449"/>
                      </a:lnTo>
                      <a:lnTo>
                        <a:pt x="0" y="49"/>
                      </a:lnTo>
                      <a:close/>
                      <a:moveTo>
                        <a:pt x="211" y="165"/>
                      </a:moveTo>
                      <a:lnTo>
                        <a:pt x="211" y="165"/>
                      </a:lnTo>
                      <a:lnTo>
                        <a:pt x="93" y="103"/>
                      </a:lnTo>
                      <a:lnTo>
                        <a:pt x="134" y="230"/>
                      </a:lnTo>
                      <a:lnTo>
                        <a:pt x="211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210"/>
                <p:cNvSpPr>
                  <a:spLocks/>
                </p:cNvSpPr>
                <p:nvPr/>
              </p:nvSpPr>
              <p:spPr bwMode="auto">
                <a:xfrm>
                  <a:off x="7603038" y="4870055"/>
                  <a:ext cx="68331" cy="48808"/>
                </a:xfrm>
                <a:custGeom>
                  <a:avLst/>
                  <a:gdLst>
                    <a:gd name="T0" fmla="*/ 0 w 462"/>
                    <a:gd name="T1" fmla="*/ 59 h 331"/>
                    <a:gd name="T2" fmla="*/ 60 w 462"/>
                    <a:gd name="T3" fmla="*/ 0 h 331"/>
                    <a:gd name="T4" fmla="*/ 273 w 462"/>
                    <a:gd name="T5" fmla="*/ 219 h 331"/>
                    <a:gd name="T6" fmla="*/ 409 w 462"/>
                    <a:gd name="T7" fmla="*/ 86 h 331"/>
                    <a:gd name="T8" fmla="*/ 462 w 462"/>
                    <a:gd name="T9" fmla="*/ 140 h 331"/>
                    <a:gd name="T10" fmla="*/ 266 w 462"/>
                    <a:gd name="T11" fmla="*/ 331 h 331"/>
                    <a:gd name="T12" fmla="*/ 0 w 462"/>
                    <a:gd name="T13" fmla="*/ 59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2" h="331">
                      <a:moveTo>
                        <a:pt x="0" y="59"/>
                      </a:moveTo>
                      <a:lnTo>
                        <a:pt x="60" y="0"/>
                      </a:lnTo>
                      <a:lnTo>
                        <a:pt x="273" y="219"/>
                      </a:lnTo>
                      <a:lnTo>
                        <a:pt x="409" y="86"/>
                      </a:lnTo>
                      <a:lnTo>
                        <a:pt x="462" y="140"/>
                      </a:lnTo>
                      <a:lnTo>
                        <a:pt x="266" y="331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7653147" y="4624716"/>
                <a:ext cx="186770" cy="238180"/>
                <a:chOff x="7653147" y="4624716"/>
                <a:chExt cx="186770" cy="238180"/>
              </a:xfrm>
              <a:grpFill/>
            </p:grpSpPr>
            <p:sp>
              <p:nvSpPr>
                <p:cNvPr id="66" name="Freeform 211"/>
                <p:cNvSpPr>
                  <a:spLocks noEditPoints="1"/>
                </p:cNvSpPr>
                <p:nvPr/>
              </p:nvSpPr>
              <p:spPr bwMode="auto">
                <a:xfrm>
                  <a:off x="7653147" y="4798470"/>
                  <a:ext cx="65077" cy="64426"/>
                </a:xfrm>
                <a:custGeom>
                  <a:avLst/>
                  <a:gdLst>
                    <a:gd name="T0" fmla="*/ 0 w 441"/>
                    <a:gd name="T1" fmla="*/ 196 h 438"/>
                    <a:gd name="T2" fmla="*/ 94 w 441"/>
                    <a:gd name="T3" fmla="*/ 82 h 438"/>
                    <a:gd name="T4" fmla="*/ 158 w 441"/>
                    <a:gd name="T5" fmla="*/ 28 h 438"/>
                    <a:gd name="T6" fmla="*/ 229 w 441"/>
                    <a:gd name="T7" fmla="*/ 3 h 438"/>
                    <a:gd name="T8" fmla="*/ 302 w 441"/>
                    <a:gd name="T9" fmla="*/ 10 h 438"/>
                    <a:gd name="T10" fmla="*/ 369 w 441"/>
                    <a:gd name="T11" fmla="*/ 46 h 438"/>
                    <a:gd name="T12" fmla="*/ 370 w 441"/>
                    <a:gd name="T13" fmla="*/ 46 h 438"/>
                    <a:gd name="T14" fmla="*/ 419 w 441"/>
                    <a:gd name="T15" fmla="*/ 105 h 438"/>
                    <a:gd name="T16" fmla="*/ 439 w 441"/>
                    <a:gd name="T17" fmla="*/ 176 h 438"/>
                    <a:gd name="T18" fmla="*/ 429 w 441"/>
                    <a:gd name="T19" fmla="*/ 251 h 438"/>
                    <a:gd name="T20" fmla="*/ 389 w 441"/>
                    <a:gd name="T21" fmla="*/ 324 h 438"/>
                    <a:gd name="T22" fmla="*/ 294 w 441"/>
                    <a:gd name="T23" fmla="*/ 438 h 438"/>
                    <a:gd name="T24" fmla="*/ 0 w 441"/>
                    <a:gd name="T25" fmla="*/ 196 h 438"/>
                    <a:gd name="T26" fmla="*/ 330 w 441"/>
                    <a:gd name="T27" fmla="*/ 276 h 438"/>
                    <a:gd name="T28" fmla="*/ 330 w 441"/>
                    <a:gd name="T29" fmla="*/ 276 h 438"/>
                    <a:gd name="T30" fmla="*/ 354 w 441"/>
                    <a:gd name="T31" fmla="*/ 234 h 438"/>
                    <a:gd name="T32" fmla="*/ 358 w 441"/>
                    <a:gd name="T33" fmla="*/ 192 h 438"/>
                    <a:gd name="T34" fmla="*/ 346 w 441"/>
                    <a:gd name="T35" fmla="*/ 151 h 438"/>
                    <a:gd name="T36" fmla="*/ 315 w 441"/>
                    <a:gd name="T37" fmla="*/ 115 h 438"/>
                    <a:gd name="T38" fmla="*/ 314 w 441"/>
                    <a:gd name="T39" fmla="*/ 114 h 438"/>
                    <a:gd name="T40" fmla="*/ 273 w 441"/>
                    <a:gd name="T41" fmla="*/ 91 h 438"/>
                    <a:gd name="T42" fmla="*/ 230 w 441"/>
                    <a:gd name="T43" fmla="*/ 86 h 438"/>
                    <a:gd name="T44" fmla="*/ 189 w 441"/>
                    <a:gd name="T45" fmla="*/ 99 h 438"/>
                    <a:gd name="T46" fmla="*/ 153 w 441"/>
                    <a:gd name="T47" fmla="*/ 130 h 438"/>
                    <a:gd name="T48" fmla="*/ 112 w 441"/>
                    <a:gd name="T49" fmla="*/ 180 h 438"/>
                    <a:gd name="T50" fmla="*/ 289 w 441"/>
                    <a:gd name="T51" fmla="*/ 326 h 438"/>
                    <a:gd name="T52" fmla="*/ 330 w 441"/>
                    <a:gd name="T53" fmla="*/ 276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41" h="438">
                      <a:moveTo>
                        <a:pt x="0" y="196"/>
                      </a:moveTo>
                      <a:lnTo>
                        <a:pt x="94" y="82"/>
                      </a:lnTo>
                      <a:cubicBezTo>
                        <a:pt x="113" y="59"/>
                        <a:pt x="134" y="41"/>
                        <a:pt x="158" y="28"/>
                      </a:cubicBezTo>
                      <a:cubicBezTo>
                        <a:pt x="181" y="15"/>
                        <a:pt x="205" y="7"/>
                        <a:pt x="229" y="3"/>
                      </a:cubicBezTo>
                      <a:cubicBezTo>
                        <a:pt x="254" y="0"/>
                        <a:pt x="278" y="3"/>
                        <a:pt x="302" y="10"/>
                      </a:cubicBezTo>
                      <a:cubicBezTo>
                        <a:pt x="326" y="17"/>
                        <a:pt x="349" y="29"/>
                        <a:pt x="369" y="46"/>
                      </a:cubicBezTo>
                      <a:lnTo>
                        <a:pt x="370" y="46"/>
                      </a:lnTo>
                      <a:cubicBezTo>
                        <a:pt x="391" y="63"/>
                        <a:pt x="407" y="83"/>
                        <a:pt x="419" y="105"/>
                      </a:cubicBezTo>
                      <a:cubicBezTo>
                        <a:pt x="430" y="128"/>
                        <a:pt x="437" y="151"/>
                        <a:pt x="439" y="176"/>
                      </a:cubicBezTo>
                      <a:cubicBezTo>
                        <a:pt x="441" y="201"/>
                        <a:pt x="437" y="226"/>
                        <a:pt x="429" y="251"/>
                      </a:cubicBezTo>
                      <a:cubicBezTo>
                        <a:pt x="421" y="277"/>
                        <a:pt x="407" y="301"/>
                        <a:pt x="389" y="324"/>
                      </a:cubicBezTo>
                      <a:lnTo>
                        <a:pt x="294" y="438"/>
                      </a:lnTo>
                      <a:lnTo>
                        <a:pt x="0" y="196"/>
                      </a:lnTo>
                      <a:close/>
                      <a:moveTo>
                        <a:pt x="330" y="276"/>
                      </a:moveTo>
                      <a:lnTo>
                        <a:pt x="330" y="276"/>
                      </a:lnTo>
                      <a:cubicBezTo>
                        <a:pt x="341" y="263"/>
                        <a:pt x="349" y="249"/>
                        <a:pt x="354" y="234"/>
                      </a:cubicBezTo>
                      <a:cubicBezTo>
                        <a:pt x="358" y="220"/>
                        <a:pt x="360" y="206"/>
                        <a:pt x="358" y="192"/>
                      </a:cubicBezTo>
                      <a:cubicBezTo>
                        <a:pt x="357" y="177"/>
                        <a:pt x="353" y="164"/>
                        <a:pt x="346" y="151"/>
                      </a:cubicBezTo>
                      <a:cubicBezTo>
                        <a:pt x="339" y="138"/>
                        <a:pt x="328" y="126"/>
                        <a:pt x="315" y="115"/>
                      </a:cubicBezTo>
                      <a:lnTo>
                        <a:pt x="314" y="114"/>
                      </a:lnTo>
                      <a:cubicBezTo>
                        <a:pt x="302" y="103"/>
                        <a:pt x="288" y="96"/>
                        <a:pt x="273" y="91"/>
                      </a:cubicBezTo>
                      <a:cubicBezTo>
                        <a:pt x="259" y="87"/>
                        <a:pt x="244" y="85"/>
                        <a:pt x="230" y="86"/>
                      </a:cubicBezTo>
                      <a:cubicBezTo>
                        <a:pt x="216" y="87"/>
                        <a:pt x="202" y="92"/>
                        <a:pt x="189" y="99"/>
                      </a:cubicBezTo>
                      <a:cubicBezTo>
                        <a:pt x="176" y="106"/>
                        <a:pt x="164" y="117"/>
                        <a:pt x="153" y="130"/>
                      </a:cubicBezTo>
                      <a:lnTo>
                        <a:pt x="112" y="180"/>
                      </a:lnTo>
                      <a:lnTo>
                        <a:pt x="289" y="326"/>
                      </a:lnTo>
                      <a:lnTo>
                        <a:pt x="330" y="2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212"/>
                <p:cNvSpPr>
                  <a:spLocks/>
                </p:cNvSpPr>
                <p:nvPr/>
              </p:nvSpPr>
              <p:spPr bwMode="auto">
                <a:xfrm>
                  <a:off x="7691542" y="4739901"/>
                  <a:ext cx="66378" cy="65077"/>
                </a:xfrm>
                <a:custGeom>
                  <a:avLst/>
                  <a:gdLst>
                    <a:gd name="T0" fmla="*/ 412 w 450"/>
                    <a:gd name="T1" fmla="*/ 357 h 440"/>
                    <a:gd name="T2" fmla="*/ 309 w 450"/>
                    <a:gd name="T3" fmla="*/ 432 h 440"/>
                    <a:gd name="T4" fmla="*/ 179 w 450"/>
                    <a:gd name="T5" fmla="*/ 396 h 440"/>
                    <a:gd name="T6" fmla="*/ 0 w 450"/>
                    <a:gd name="T7" fmla="*/ 273 h 440"/>
                    <a:gd name="T8" fmla="*/ 48 w 450"/>
                    <a:gd name="T9" fmla="*/ 204 h 440"/>
                    <a:gd name="T10" fmla="*/ 225 w 450"/>
                    <a:gd name="T11" fmla="*/ 326 h 440"/>
                    <a:gd name="T12" fmla="*/ 296 w 450"/>
                    <a:gd name="T13" fmla="*/ 348 h 440"/>
                    <a:gd name="T14" fmla="*/ 349 w 450"/>
                    <a:gd name="T15" fmla="*/ 312 h 440"/>
                    <a:gd name="T16" fmla="*/ 365 w 450"/>
                    <a:gd name="T17" fmla="*/ 249 h 440"/>
                    <a:gd name="T18" fmla="*/ 321 w 450"/>
                    <a:gd name="T19" fmla="*/ 192 h 440"/>
                    <a:gd name="T20" fmla="*/ 141 w 450"/>
                    <a:gd name="T21" fmla="*/ 69 h 440"/>
                    <a:gd name="T22" fmla="*/ 189 w 450"/>
                    <a:gd name="T23" fmla="*/ 0 h 440"/>
                    <a:gd name="T24" fmla="*/ 366 w 450"/>
                    <a:gd name="T25" fmla="*/ 122 h 440"/>
                    <a:gd name="T26" fmla="*/ 421 w 450"/>
                    <a:gd name="T27" fmla="*/ 174 h 440"/>
                    <a:gd name="T28" fmla="*/ 446 w 450"/>
                    <a:gd name="T29" fmla="*/ 232 h 440"/>
                    <a:gd name="T30" fmla="*/ 443 w 450"/>
                    <a:gd name="T31" fmla="*/ 294 h 440"/>
                    <a:gd name="T32" fmla="*/ 412 w 450"/>
                    <a:gd name="T33" fmla="*/ 357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50" h="440">
                      <a:moveTo>
                        <a:pt x="412" y="357"/>
                      </a:moveTo>
                      <a:cubicBezTo>
                        <a:pt x="383" y="399"/>
                        <a:pt x="349" y="424"/>
                        <a:pt x="309" y="432"/>
                      </a:cubicBezTo>
                      <a:cubicBezTo>
                        <a:pt x="269" y="440"/>
                        <a:pt x="226" y="428"/>
                        <a:pt x="179" y="396"/>
                      </a:cubicBezTo>
                      <a:lnTo>
                        <a:pt x="0" y="273"/>
                      </a:lnTo>
                      <a:lnTo>
                        <a:pt x="48" y="204"/>
                      </a:lnTo>
                      <a:lnTo>
                        <a:pt x="225" y="326"/>
                      </a:lnTo>
                      <a:cubicBezTo>
                        <a:pt x="251" y="344"/>
                        <a:pt x="274" y="351"/>
                        <a:pt x="296" y="348"/>
                      </a:cubicBezTo>
                      <a:cubicBezTo>
                        <a:pt x="317" y="345"/>
                        <a:pt x="335" y="333"/>
                        <a:pt x="349" y="312"/>
                      </a:cubicBezTo>
                      <a:cubicBezTo>
                        <a:pt x="364" y="291"/>
                        <a:pt x="369" y="270"/>
                        <a:pt x="365" y="249"/>
                      </a:cubicBezTo>
                      <a:cubicBezTo>
                        <a:pt x="360" y="229"/>
                        <a:pt x="346" y="210"/>
                        <a:pt x="321" y="192"/>
                      </a:cubicBezTo>
                      <a:lnTo>
                        <a:pt x="141" y="69"/>
                      </a:lnTo>
                      <a:lnTo>
                        <a:pt x="189" y="0"/>
                      </a:lnTo>
                      <a:lnTo>
                        <a:pt x="366" y="122"/>
                      </a:lnTo>
                      <a:cubicBezTo>
                        <a:pt x="390" y="138"/>
                        <a:pt x="408" y="156"/>
                        <a:pt x="421" y="174"/>
                      </a:cubicBezTo>
                      <a:cubicBezTo>
                        <a:pt x="434" y="193"/>
                        <a:pt x="443" y="212"/>
                        <a:pt x="446" y="232"/>
                      </a:cubicBezTo>
                      <a:cubicBezTo>
                        <a:pt x="450" y="252"/>
                        <a:pt x="449" y="273"/>
                        <a:pt x="443" y="294"/>
                      </a:cubicBezTo>
                      <a:cubicBezTo>
                        <a:pt x="437" y="315"/>
                        <a:pt x="427" y="336"/>
                        <a:pt x="412" y="3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213"/>
                <p:cNvSpPr>
                  <a:spLocks/>
                </p:cNvSpPr>
                <p:nvPr/>
              </p:nvSpPr>
              <p:spPr bwMode="auto">
                <a:xfrm>
                  <a:off x="7724732" y="4687189"/>
                  <a:ext cx="74187" cy="71584"/>
                </a:xfrm>
                <a:custGeom>
                  <a:avLst/>
                  <a:gdLst>
                    <a:gd name="T0" fmla="*/ 0 w 499"/>
                    <a:gd name="T1" fmla="*/ 293 h 483"/>
                    <a:gd name="T2" fmla="*/ 38 w 499"/>
                    <a:gd name="T3" fmla="*/ 226 h 483"/>
                    <a:gd name="T4" fmla="*/ 331 w 499"/>
                    <a:gd name="T5" fmla="*/ 188 h 483"/>
                    <a:gd name="T6" fmla="*/ 127 w 499"/>
                    <a:gd name="T7" fmla="*/ 71 h 483"/>
                    <a:gd name="T8" fmla="*/ 168 w 499"/>
                    <a:gd name="T9" fmla="*/ 0 h 483"/>
                    <a:gd name="T10" fmla="*/ 499 w 499"/>
                    <a:gd name="T11" fmla="*/ 189 h 483"/>
                    <a:gd name="T12" fmla="*/ 463 w 499"/>
                    <a:gd name="T13" fmla="*/ 251 h 483"/>
                    <a:gd name="T14" fmla="*/ 162 w 499"/>
                    <a:gd name="T15" fmla="*/ 290 h 483"/>
                    <a:gd name="T16" fmla="*/ 372 w 499"/>
                    <a:gd name="T17" fmla="*/ 411 h 483"/>
                    <a:gd name="T18" fmla="*/ 331 w 499"/>
                    <a:gd name="T19" fmla="*/ 483 h 483"/>
                    <a:gd name="T20" fmla="*/ 0 w 499"/>
                    <a:gd name="T21" fmla="*/ 29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9" h="483">
                      <a:moveTo>
                        <a:pt x="0" y="293"/>
                      </a:moveTo>
                      <a:lnTo>
                        <a:pt x="38" y="226"/>
                      </a:lnTo>
                      <a:lnTo>
                        <a:pt x="331" y="188"/>
                      </a:lnTo>
                      <a:lnTo>
                        <a:pt x="127" y="71"/>
                      </a:lnTo>
                      <a:lnTo>
                        <a:pt x="168" y="0"/>
                      </a:lnTo>
                      <a:lnTo>
                        <a:pt x="499" y="189"/>
                      </a:lnTo>
                      <a:lnTo>
                        <a:pt x="463" y="251"/>
                      </a:lnTo>
                      <a:lnTo>
                        <a:pt x="162" y="290"/>
                      </a:lnTo>
                      <a:lnTo>
                        <a:pt x="372" y="411"/>
                      </a:lnTo>
                      <a:lnTo>
                        <a:pt x="331" y="483"/>
                      </a:lnTo>
                      <a:lnTo>
                        <a:pt x="0" y="2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214"/>
                <p:cNvSpPr>
                  <a:spLocks/>
                </p:cNvSpPr>
                <p:nvPr/>
              </p:nvSpPr>
              <p:spPr bwMode="auto">
                <a:xfrm>
                  <a:off x="7755318" y="4664412"/>
                  <a:ext cx="55966" cy="36443"/>
                </a:xfrm>
                <a:custGeom>
                  <a:avLst/>
                  <a:gdLst>
                    <a:gd name="T0" fmla="*/ 0 w 378"/>
                    <a:gd name="T1" fmla="*/ 75 h 244"/>
                    <a:gd name="T2" fmla="*/ 37 w 378"/>
                    <a:gd name="T3" fmla="*/ 0 h 244"/>
                    <a:gd name="T4" fmla="*/ 378 w 378"/>
                    <a:gd name="T5" fmla="*/ 169 h 244"/>
                    <a:gd name="T6" fmla="*/ 341 w 378"/>
                    <a:gd name="T7" fmla="*/ 244 h 244"/>
                    <a:gd name="T8" fmla="*/ 0 w 378"/>
                    <a:gd name="T9" fmla="*/ 75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8" h="244">
                      <a:moveTo>
                        <a:pt x="0" y="75"/>
                      </a:moveTo>
                      <a:lnTo>
                        <a:pt x="37" y="0"/>
                      </a:lnTo>
                      <a:lnTo>
                        <a:pt x="378" y="169"/>
                      </a:lnTo>
                      <a:lnTo>
                        <a:pt x="341" y="244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215"/>
                <p:cNvSpPr>
                  <a:spLocks noEditPoints="1"/>
                </p:cNvSpPr>
                <p:nvPr/>
              </p:nvSpPr>
              <p:spPr bwMode="auto">
                <a:xfrm>
                  <a:off x="7773539" y="4624716"/>
                  <a:ext cx="66378" cy="55315"/>
                </a:xfrm>
                <a:custGeom>
                  <a:avLst/>
                  <a:gdLst>
                    <a:gd name="T0" fmla="*/ 0 w 447"/>
                    <a:gd name="T1" fmla="*/ 72 h 372"/>
                    <a:gd name="T2" fmla="*/ 30 w 447"/>
                    <a:gd name="T3" fmla="*/ 1 h 372"/>
                    <a:gd name="T4" fmla="*/ 447 w 447"/>
                    <a:gd name="T5" fmla="*/ 0 h 372"/>
                    <a:gd name="T6" fmla="*/ 413 w 447"/>
                    <a:gd name="T7" fmla="*/ 80 h 372"/>
                    <a:gd name="T8" fmla="*/ 320 w 447"/>
                    <a:gd name="T9" fmla="*/ 79 h 372"/>
                    <a:gd name="T10" fmla="*/ 258 w 447"/>
                    <a:gd name="T11" fmla="*/ 228 h 372"/>
                    <a:gd name="T12" fmla="*/ 323 w 447"/>
                    <a:gd name="T13" fmla="*/ 293 h 372"/>
                    <a:gd name="T14" fmla="*/ 289 w 447"/>
                    <a:gd name="T15" fmla="*/ 372 h 372"/>
                    <a:gd name="T16" fmla="*/ 0 w 447"/>
                    <a:gd name="T17" fmla="*/ 72 h 372"/>
                    <a:gd name="T18" fmla="*/ 240 w 447"/>
                    <a:gd name="T19" fmla="*/ 78 h 372"/>
                    <a:gd name="T20" fmla="*/ 240 w 447"/>
                    <a:gd name="T21" fmla="*/ 78 h 372"/>
                    <a:gd name="T22" fmla="*/ 107 w 447"/>
                    <a:gd name="T23" fmla="*/ 77 h 372"/>
                    <a:gd name="T24" fmla="*/ 201 w 447"/>
                    <a:gd name="T25" fmla="*/ 171 h 372"/>
                    <a:gd name="T26" fmla="*/ 240 w 447"/>
                    <a:gd name="T27" fmla="*/ 7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7" h="372">
                      <a:moveTo>
                        <a:pt x="0" y="72"/>
                      </a:moveTo>
                      <a:lnTo>
                        <a:pt x="30" y="1"/>
                      </a:lnTo>
                      <a:lnTo>
                        <a:pt x="447" y="0"/>
                      </a:lnTo>
                      <a:lnTo>
                        <a:pt x="413" y="80"/>
                      </a:lnTo>
                      <a:lnTo>
                        <a:pt x="320" y="79"/>
                      </a:lnTo>
                      <a:lnTo>
                        <a:pt x="258" y="228"/>
                      </a:lnTo>
                      <a:lnTo>
                        <a:pt x="323" y="293"/>
                      </a:lnTo>
                      <a:lnTo>
                        <a:pt x="289" y="372"/>
                      </a:lnTo>
                      <a:lnTo>
                        <a:pt x="0" y="72"/>
                      </a:lnTo>
                      <a:close/>
                      <a:moveTo>
                        <a:pt x="240" y="78"/>
                      </a:moveTo>
                      <a:lnTo>
                        <a:pt x="240" y="78"/>
                      </a:lnTo>
                      <a:lnTo>
                        <a:pt x="107" y="77"/>
                      </a:lnTo>
                      <a:lnTo>
                        <a:pt x="201" y="171"/>
                      </a:lnTo>
                      <a:lnTo>
                        <a:pt x="24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1" name="Freeform 216"/>
            <p:cNvSpPr>
              <a:spLocks/>
            </p:cNvSpPr>
            <p:nvPr/>
          </p:nvSpPr>
          <p:spPr bwMode="auto">
            <a:xfrm>
              <a:off x="5174610" y="5134590"/>
              <a:ext cx="674195" cy="20825"/>
            </a:xfrm>
            <a:custGeom>
              <a:avLst/>
              <a:gdLst>
                <a:gd name="T0" fmla="*/ 4493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3 w 4565"/>
                <a:gd name="T9" fmla="*/ 0 h 145"/>
                <a:gd name="T10" fmla="*/ 4565 w 4565"/>
                <a:gd name="T11" fmla="*/ 73 h 145"/>
                <a:gd name="T12" fmla="*/ 4493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3" y="145"/>
                  </a:moveTo>
                  <a:lnTo>
                    <a:pt x="73" y="145"/>
                  </a:lnTo>
                  <a:cubicBezTo>
                    <a:pt x="33" y="145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lnTo>
                    <a:pt x="4493" y="0"/>
                  </a:lnTo>
                  <a:cubicBezTo>
                    <a:pt x="4533" y="0"/>
                    <a:pt x="4565" y="33"/>
                    <a:pt x="4565" y="73"/>
                  </a:cubicBezTo>
                  <a:cubicBezTo>
                    <a:pt x="4565" y="113"/>
                    <a:pt x="4533" y="145"/>
                    <a:pt x="4493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17"/>
            <p:cNvSpPr>
              <a:spLocks/>
            </p:cNvSpPr>
            <p:nvPr/>
          </p:nvSpPr>
          <p:spPr bwMode="auto">
            <a:xfrm>
              <a:off x="3295195" y="5134590"/>
              <a:ext cx="674195" cy="20825"/>
            </a:xfrm>
            <a:custGeom>
              <a:avLst/>
              <a:gdLst>
                <a:gd name="T0" fmla="*/ 4492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2 w 4565"/>
                <a:gd name="T9" fmla="*/ 0 h 145"/>
                <a:gd name="T10" fmla="*/ 4565 w 4565"/>
                <a:gd name="T11" fmla="*/ 73 h 145"/>
                <a:gd name="T12" fmla="*/ 4492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2" y="145"/>
                  </a:moveTo>
                  <a:lnTo>
                    <a:pt x="73" y="145"/>
                  </a:lnTo>
                  <a:cubicBezTo>
                    <a:pt x="32" y="145"/>
                    <a:pt x="0" y="113"/>
                    <a:pt x="0" y="73"/>
                  </a:cubicBezTo>
                  <a:cubicBezTo>
                    <a:pt x="0" y="33"/>
                    <a:pt x="32" y="0"/>
                    <a:pt x="73" y="0"/>
                  </a:cubicBezTo>
                  <a:lnTo>
                    <a:pt x="4492" y="0"/>
                  </a:lnTo>
                  <a:cubicBezTo>
                    <a:pt x="4532" y="0"/>
                    <a:pt x="4565" y="33"/>
                    <a:pt x="4565" y="73"/>
                  </a:cubicBezTo>
                  <a:cubicBezTo>
                    <a:pt x="4565" y="113"/>
                    <a:pt x="4532" y="145"/>
                    <a:pt x="4492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10" name="Straight Connector 209"/>
          <p:cNvCxnSpPr/>
          <p:nvPr/>
        </p:nvCxnSpPr>
        <p:spPr>
          <a:xfrm>
            <a:off x="4378732" y="1604544"/>
            <a:ext cx="475701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1244884" y="2242045"/>
            <a:ext cx="1685709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613987" y="164296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376967" y="164164"/>
            <a:ext cx="721427" cy="1137633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2508238" y="164164"/>
            <a:ext cx="1314345" cy="20726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H="1">
            <a:off x="1739255" y="1300904"/>
            <a:ext cx="596822" cy="94114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344177" y="1300904"/>
            <a:ext cx="754216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4755279" y="172113"/>
            <a:ext cx="908372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/>
          <p:cNvSpPr/>
          <p:nvPr/>
        </p:nvSpPr>
        <p:spPr>
          <a:xfrm>
            <a:off x="3027297" y="2007316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/>
          <p:nvPr/>
        </p:nvCxnSpPr>
        <p:spPr>
          <a:xfrm>
            <a:off x="3734501" y="2231986"/>
            <a:ext cx="1037714" cy="1006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8256" y="164164"/>
            <a:ext cx="502875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4509433" y="813669"/>
            <a:ext cx="4626311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4094422" y="165344"/>
            <a:ext cx="415011" cy="64832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H="1">
            <a:off x="3589130" y="172113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3641828" y="445112"/>
            <a:ext cx="1530209" cy="24130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Oval 224"/>
          <p:cNvSpPr/>
          <p:nvPr/>
        </p:nvSpPr>
        <p:spPr>
          <a:xfrm>
            <a:off x="5137470" y="2417963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Connector 225"/>
          <p:cNvCxnSpPr/>
          <p:nvPr/>
        </p:nvCxnSpPr>
        <p:spPr>
          <a:xfrm flipH="1">
            <a:off x="5699303" y="813669"/>
            <a:ext cx="1301447" cy="205228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8256" y="813669"/>
            <a:ext cx="2029410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41618" y="809614"/>
            <a:ext cx="901320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>
            <a:off x="8190951" y="0"/>
            <a:ext cx="513413" cy="80961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397847"/>
            <a:ext cx="6858000" cy="56291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3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3031259"/>
            <a:ext cx="7772400" cy="1317368"/>
          </a:xfrm>
        </p:spPr>
        <p:txBody>
          <a:bodyPr anchor="b">
            <a:noAutofit/>
          </a:bodyPr>
          <a:lstStyle>
            <a:lvl1pPr algn="ctr">
              <a:defRPr sz="600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MASTER TITLE</a:t>
            </a:r>
          </a:p>
        </p:txBody>
      </p:sp>
      <p:pic>
        <p:nvPicPr>
          <p:cNvPr id="234" name="Picture 23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580" y="6381858"/>
            <a:ext cx="2175072" cy="158890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87" y="1829564"/>
            <a:ext cx="886356" cy="699576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005" y="677267"/>
            <a:ext cx="780920" cy="1020662"/>
          </a:xfrm>
          <a:prstGeom prst="rect">
            <a:avLst/>
          </a:prstGeom>
        </p:spPr>
      </p:pic>
      <p:sp>
        <p:nvSpPr>
          <p:cNvPr id="345" name="Freeform: Shape 344"/>
          <p:cNvSpPr/>
          <p:nvPr/>
        </p:nvSpPr>
        <p:spPr>
          <a:xfrm>
            <a:off x="8224812" y="0"/>
            <a:ext cx="919188" cy="801750"/>
          </a:xfrm>
          <a:custGeom>
            <a:avLst/>
            <a:gdLst>
              <a:gd name="connsiteX0" fmla="*/ 511628 w 919188"/>
              <a:gd name="connsiteY0" fmla="*/ 0 h 810986"/>
              <a:gd name="connsiteX1" fmla="*/ 919188 w 919188"/>
              <a:gd name="connsiteY1" fmla="*/ 0 h 810986"/>
              <a:gd name="connsiteX2" fmla="*/ 919188 w 919188"/>
              <a:gd name="connsiteY2" fmla="*/ 810986 h 810986"/>
              <a:gd name="connsiteX3" fmla="*/ 0 w 919188"/>
              <a:gd name="connsiteY3" fmla="*/ 810986 h 81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188" h="810986">
                <a:moveTo>
                  <a:pt x="511628" y="0"/>
                </a:moveTo>
                <a:lnTo>
                  <a:pt x="919188" y="0"/>
                </a:lnTo>
                <a:lnTo>
                  <a:pt x="919188" y="810986"/>
                </a:lnTo>
                <a:lnTo>
                  <a:pt x="0" y="810986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7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38532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9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313760"/>
          </a:xfrm>
        </p:spPr>
        <p:txBody>
          <a:bodyPr vert="eaVert"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3137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38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532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C6AD5-7C9B-4940-9DBF-3E51EDDE32A9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466FEE-0B18-457B-A932-6A8AB95F84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69"/>
          <p:cNvGrpSpPr/>
          <p:nvPr/>
        </p:nvGrpSpPr>
        <p:grpSpPr>
          <a:xfrm>
            <a:off x="2926238" y="3946765"/>
            <a:ext cx="3289568" cy="2015320"/>
            <a:chOff x="3295195" y="4150630"/>
            <a:chExt cx="2553610" cy="1564444"/>
          </a:xfrm>
        </p:grpSpPr>
        <p:grpSp>
          <p:nvGrpSpPr>
            <p:cNvPr id="171" name="Group 170"/>
            <p:cNvGrpSpPr/>
            <p:nvPr/>
          </p:nvGrpSpPr>
          <p:grpSpPr>
            <a:xfrm>
              <a:off x="3946613" y="4305513"/>
              <a:ext cx="1258584" cy="1250123"/>
              <a:chOff x="6494782" y="3716896"/>
              <a:chExt cx="1258584" cy="1250123"/>
            </a:xfrm>
          </p:grpSpPr>
          <p:sp>
            <p:nvSpPr>
              <p:cNvPr id="252" name="Freeform 113"/>
              <p:cNvSpPr>
                <a:spLocks noEditPoints="1"/>
              </p:cNvSpPr>
              <p:nvPr/>
            </p:nvSpPr>
            <p:spPr bwMode="auto">
              <a:xfrm>
                <a:off x="6626888" y="4208875"/>
                <a:ext cx="138613" cy="138613"/>
              </a:xfrm>
              <a:custGeom>
                <a:avLst/>
                <a:gdLst>
                  <a:gd name="T0" fmla="*/ 468 w 937"/>
                  <a:gd name="T1" fmla="*/ 937 h 937"/>
                  <a:gd name="T2" fmla="*/ 0 w 937"/>
                  <a:gd name="T3" fmla="*/ 468 h 937"/>
                  <a:gd name="T4" fmla="*/ 468 w 937"/>
                  <a:gd name="T5" fmla="*/ 0 h 937"/>
                  <a:gd name="T6" fmla="*/ 937 w 937"/>
                  <a:gd name="T7" fmla="*/ 468 h 937"/>
                  <a:gd name="T8" fmla="*/ 468 w 937"/>
                  <a:gd name="T9" fmla="*/ 937 h 937"/>
                  <a:gd name="T10" fmla="*/ 468 w 937"/>
                  <a:gd name="T11" fmla="*/ 146 h 937"/>
                  <a:gd name="T12" fmla="*/ 468 w 937"/>
                  <a:gd name="T13" fmla="*/ 146 h 937"/>
                  <a:gd name="T14" fmla="*/ 146 w 937"/>
                  <a:gd name="T15" fmla="*/ 468 h 937"/>
                  <a:gd name="T16" fmla="*/ 468 w 937"/>
                  <a:gd name="T17" fmla="*/ 790 h 937"/>
                  <a:gd name="T18" fmla="*/ 791 w 937"/>
                  <a:gd name="T19" fmla="*/ 468 h 937"/>
                  <a:gd name="T20" fmla="*/ 468 w 937"/>
                  <a:gd name="T21" fmla="*/ 146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7" h="937">
                    <a:moveTo>
                      <a:pt x="468" y="937"/>
                    </a:moveTo>
                    <a:cubicBezTo>
                      <a:pt x="210" y="937"/>
                      <a:pt x="0" y="727"/>
                      <a:pt x="0" y="468"/>
                    </a:cubicBezTo>
                    <a:cubicBezTo>
                      <a:pt x="0" y="210"/>
                      <a:pt x="210" y="0"/>
                      <a:pt x="468" y="0"/>
                    </a:cubicBezTo>
                    <a:cubicBezTo>
                      <a:pt x="727" y="0"/>
                      <a:pt x="937" y="210"/>
                      <a:pt x="937" y="468"/>
                    </a:cubicBezTo>
                    <a:cubicBezTo>
                      <a:pt x="937" y="727"/>
                      <a:pt x="727" y="937"/>
                      <a:pt x="468" y="937"/>
                    </a:cubicBezTo>
                    <a:close/>
                    <a:moveTo>
                      <a:pt x="468" y="146"/>
                    </a:moveTo>
                    <a:lnTo>
                      <a:pt x="468" y="146"/>
                    </a:lnTo>
                    <a:cubicBezTo>
                      <a:pt x="291" y="146"/>
                      <a:pt x="146" y="291"/>
                      <a:pt x="146" y="468"/>
                    </a:cubicBezTo>
                    <a:cubicBezTo>
                      <a:pt x="146" y="646"/>
                      <a:pt x="291" y="790"/>
                      <a:pt x="468" y="790"/>
                    </a:cubicBezTo>
                    <a:cubicBezTo>
                      <a:pt x="646" y="790"/>
                      <a:pt x="791" y="646"/>
                      <a:pt x="791" y="468"/>
                    </a:cubicBezTo>
                    <a:cubicBezTo>
                      <a:pt x="791" y="291"/>
                      <a:pt x="646" y="146"/>
                      <a:pt x="46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114"/>
              <p:cNvSpPr>
                <a:spLocks/>
              </p:cNvSpPr>
              <p:nvPr/>
            </p:nvSpPr>
            <p:spPr bwMode="auto">
              <a:xfrm>
                <a:off x="6494782" y="4135339"/>
                <a:ext cx="288290" cy="622133"/>
              </a:xfrm>
              <a:custGeom>
                <a:avLst/>
                <a:gdLst>
                  <a:gd name="T0" fmla="*/ 1638 w 1951"/>
                  <a:gd name="T1" fmla="*/ 4206 h 4206"/>
                  <a:gd name="T2" fmla="*/ 1614 w 1951"/>
                  <a:gd name="T3" fmla="*/ 4205 h 4206"/>
                  <a:gd name="T4" fmla="*/ 1432 w 1951"/>
                  <a:gd name="T5" fmla="*/ 3876 h 4206"/>
                  <a:gd name="T6" fmla="*/ 1433 w 1951"/>
                  <a:gd name="T7" fmla="*/ 3501 h 4206"/>
                  <a:gd name="T8" fmla="*/ 1433 w 1951"/>
                  <a:gd name="T9" fmla="*/ 3485 h 4206"/>
                  <a:gd name="T10" fmla="*/ 1312 w 1951"/>
                  <a:gd name="T11" fmla="*/ 2878 h 4206"/>
                  <a:gd name="T12" fmla="*/ 1223 w 1951"/>
                  <a:gd name="T13" fmla="*/ 2860 h 4206"/>
                  <a:gd name="T14" fmla="*/ 1184 w 1951"/>
                  <a:gd name="T15" fmla="*/ 2892 h 4206"/>
                  <a:gd name="T16" fmla="*/ 1180 w 1951"/>
                  <a:gd name="T17" fmla="*/ 3271 h 4206"/>
                  <a:gd name="T18" fmla="*/ 1185 w 1951"/>
                  <a:gd name="T19" fmla="*/ 3285 h 4206"/>
                  <a:gd name="T20" fmla="*/ 1135 w 1951"/>
                  <a:gd name="T21" fmla="*/ 3846 h 4206"/>
                  <a:gd name="T22" fmla="*/ 987 w 1951"/>
                  <a:gd name="T23" fmla="*/ 3824 h 4206"/>
                  <a:gd name="T24" fmla="*/ 482 w 1951"/>
                  <a:gd name="T25" fmla="*/ 3077 h 4206"/>
                  <a:gd name="T26" fmla="*/ 100 w 1951"/>
                  <a:gd name="T27" fmla="*/ 1634 h 4206"/>
                  <a:gd name="T28" fmla="*/ 233 w 1951"/>
                  <a:gd name="T29" fmla="*/ 52 h 4206"/>
                  <a:gd name="T30" fmla="*/ 321 w 1951"/>
                  <a:gd name="T31" fmla="*/ 10 h 4206"/>
                  <a:gd name="T32" fmla="*/ 373 w 1951"/>
                  <a:gd name="T33" fmla="*/ 92 h 4206"/>
                  <a:gd name="T34" fmla="*/ 396 w 1951"/>
                  <a:gd name="T35" fmla="*/ 659 h 4206"/>
                  <a:gd name="T36" fmla="*/ 1042 w 1951"/>
                  <a:gd name="T37" fmla="*/ 1504 h 4206"/>
                  <a:gd name="T38" fmla="*/ 1078 w 1951"/>
                  <a:gd name="T39" fmla="*/ 1601 h 4206"/>
                  <a:gd name="T40" fmla="*/ 980 w 1951"/>
                  <a:gd name="T41" fmla="*/ 1636 h 4206"/>
                  <a:gd name="T42" fmla="*/ 252 w 1951"/>
                  <a:gd name="T43" fmla="*/ 685 h 4206"/>
                  <a:gd name="T44" fmla="*/ 247 w 1951"/>
                  <a:gd name="T45" fmla="*/ 663 h 4206"/>
                  <a:gd name="T46" fmla="*/ 245 w 1951"/>
                  <a:gd name="T47" fmla="*/ 1620 h 4206"/>
                  <a:gd name="T48" fmla="*/ 658 w 1951"/>
                  <a:gd name="T49" fmla="*/ 3111 h 4206"/>
                  <a:gd name="T50" fmla="*/ 1084 w 1951"/>
                  <a:gd name="T51" fmla="*/ 3709 h 4206"/>
                  <a:gd name="T52" fmla="*/ 1047 w 1951"/>
                  <a:gd name="T53" fmla="*/ 3334 h 4206"/>
                  <a:gd name="T54" fmla="*/ 1042 w 1951"/>
                  <a:gd name="T55" fmla="*/ 3321 h 4206"/>
                  <a:gd name="T56" fmla="*/ 1058 w 1951"/>
                  <a:gd name="T57" fmla="*/ 2819 h 4206"/>
                  <a:gd name="T58" fmla="*/ 1198 w 1951"/>
                  <a:gd name="T59" fmla="*/ 2716 h 4206"/>
                  <a:gd name="T60" fmla="*/ 1404 w 1951"/>
                  <a:gd name="T61" fmla="*/ 2765 h 4206"/>
                  <a:gd name="T62" fmla="*/ 1579 w 1951"/>
                  <a:gd name="T63" fmla="*/ 3480 h 4206"/>
                  <a:gd name="T64" fmla="*/ 1580 w 1951"/>
                  <a:gd name="T65" fmla="*/ 3496 h 4206"/>
                  <a:gd name="T66" fmla="*/ 1578 w 1951"/>
                  <a:gd name="T67" fmla="*/ 3881 h 4206"/>
                  <a:gd name="T68" fmla="*/ 1624 w 1951"/>
                  <a:gd name="T69" fmla="*/ 4059 h 4206"/>
                  <a:gd name="T70" fmla="*/ 1736 w 1951"/>
                  <a:gd name="T71" fmla="*/ 4023 h 4206"/>
                  <a:gd name="T72" fmla="*/ 1794 w 1951"/>
                  <a:gd name="T73" fmla="*/ 3798 h 4206"/>
                  <a:gd name="T74" fmla="*/ 1793 w 1951"/>
                  <a:gd name="T75" fmla="*/ 3791 h 4206"/>
                  <a:gd name="T76" fmla="*/ 1793 w 1951"/>
                  <a:gd name="T77" fmla="*/ 2245 h 4206"/>
                  <a:gd name="T78" fmla="*/ 1867 w 1951"/>
                  <a:gd name="T79" fmla="*/ 2172 h 4206"/>
                  <a:gd name="T80" fmla="*/ 1940 w 1951"/>
                  <a:gd name="T81" fmla="*/ 2245 h 4206"/>
                  <a:gd name="T82" fmla="*/ 1940 w 1951"/>
                  <a:gd name="T83" fmla="*/ 3788 h 4206"/>
                  <a:gd name="T84" fmla="*/ 1840 w 1951"/>
                  <a:gd name="T85" fmla="*/ 4126 h 4206"/>
                  <a:gd name="T86" fmla="*/ 1638 w 1951"/>
                  <a:gd name="T87" fmla="*/ 4206 h 4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51" h="4206">
                    <a:moveTo>
                      <a:pt x="1638" y="4206"/>
                    </a:moveTo>
                    <a:cubicBezTo>
                      <a:pt x="1631" y="4206"/>
                      <a:pt x="1622" y="4205"/>
                      <a:pt x="1614" y="4205"/>
                    </a:cubicBezTo>
                    <a:cubicBezTo>
                      <a:pt x="1493" y="4197"/>
                      <a:pt x="1425" y="4074"/>
                      <a:pt x="1432" y="3876"/>
                    </a:cubicBezTo>
                    <a:cubicBezTo>
                      <a:pt x="1437" y="3732"/>
                      <a:pt x="1435" y="3560"/>
                      <a:pt x="1433" y="3501"/>
                    </a:cubicBezTo>
                    <a:lnTo>
                      <a:pt x="1433" y="3485"/>
                    </a:lnTo>
                    <a:cubicBezTo>
                      <a:pt x="1425" y="3264"/>
                      <a:pt x="1415" y="2962"/>
                      <a:pt x="1312" y="2878"/>
                    </a:cubicBezTo>
                    <a:cubicBezTo>
                      <a:pt x="1297" y="2867"/>
                      <a:pt x="1272" y="2852"/>
                      <a:pt x="1223" y="2860"/>
                    </a:cubicBezTo>
                    <a:cubicBezTo>
                      <a:pt x="1213" y="2862"/>
                      <a:pt x="1199" y="2867"/>
                      <a:pt x="1184" y="2892"/>
                    </a:cubicBezTo>
                    <a:cubicBezTo>
                      <a:pt x="1134" y="2978"/>
                      <a:pt x="1147" y="3178"/>
                      <a:pt x="1180" y="3271"/>
                    </a:cubicBezTo>
                    <a:lnTo>
                      <a:pt x="1185" y="3285"/>
                    </a:lnTo>
                    <a:cubicBezTo>
                      <a:pt x="1240" y="3438"/>
                      <a:pt x="1354" y="3758"/>
                      <a:pt x="1135" y="3846"/>
                    </a:cubicBezTo>
                    <a:cubicBezTo>
                      <a:pt x="1091" y="3864"/>
                      <a:pt x="1042" y="3856"/>
                      <a:pt x="987" y="3824"/>
                    </a:cubicBezTo>
                    <a:cubicBezTo>
                      <a:pt x="842" y="3735"/>
                      <a:pt x="648" y="3449"/>
                      <a:pt x="482" y="3077"/>
                    </a:cubicBezTo>
                    <a:cubicBezTo>
                      <a:pt x="284" y="2635"/>
                      <a:pt x="148" y="2122"/>
                      <a:pt x="100" y="1634"/>
                    </a:cubicBezTo>
                    <a:cubicBezTo>
                      <a:pt x="0" y="624"/>
                      <a:pt x="224" y="75"/>
                      <a:pt x="233" y="52"/>
                    </a:cubicBezTo>
                    <a:cubicBezTo>
                      <a:pt x="248" y="18"/>
                      <a:pt x="285" y="0"/>
                      <a:pt x="321" y="10"/>
                    </a:cubicBezTo>
                    <a:cubicBezTo>
                      <a:pt x="357" y="20"/>
                      <a:pt x="379" y="56"/>
                      <a:pt x="373" y="92"/>
                    </a:cubicBezTo>
                    <a:cubicBezTo>
                      <a:pt x="373" y="95"/>
                      <a:pt x="332" y="355"/>
                      <a:pt x="396" y="659"/>
                    </a:cubicBezTo>
                    <a:cubicBezTo>
                      <a:pt x="480" y="1058"/>
                      <a:pt x="698" y="1343"/>
                      <a:pt x="1042" y="1504"/>
                    </a:cubicBezTo>
                    <a:cubicBezTo>
                      <a:pt x="1079" y="1521"/>
                      <a:pt x="1095" y="1564"/>
                      <a:pt x="1078" y="1601"/>
                    </a:cubicBezTo>
                    <a:cubicBezTo>
                      <a:pt x="1061" y="1637"/>
                      <a:pt x="1017" y="1653"/>
                      <a:pt x="980" y="1636"/>
                    </a:cubicBezTo>
                    <a:cubicBezTo>
                      <a:pt x="596" y="1456"/>
                      <a:pt x="344" y="1127"/>
                      <a:pt x="252" y="685"/>
                    </a:cubicBezTo>
                    <a:cubicBezTo>
                      <a:pt x="250" y="677"/>
                      <a:pt x="249" y="670"/>
                      <a:pt x="247" y="663"/>
                    </a:cubicBezTo>
                    <a:cubicBezTo>
                      <a:pt x="219" y="906"/>
                      <a:pt x="206" y="1228"/>
                      <a:pt x="245" y="1620"/>
                    </a:cubicBezTo>
                    <a:cubicBezTo>
                      <a:pt x="314" y="2310"/>
                      <a:pt x="534" y="2851"/>
                      <a:pt x="658" y="3111"/>
                    </a:cubicBezTo>
                    <a:cubicBezTo>
                      <a:pt x="869" y="3550"/>
                      <a:pt x="1040" y="3700"/>
                      <a:pt x="1084" y="3709"/>
                    </a:cubicBezTo>
                    <a:cubicBezTo>
                      <a:pt x="1166" y="3667"/>
                      <a:pt x="1080" y="3426"/>
                      <a:pt x="1047" y="3334"/>
                    </a:cubicBezTo>
                    <a:lnTo>
                      <a:pt x="1042" y="3321"/>
                    </a:lnTo>
                    <a:cubicBezTo>
                      <a:pt x="1005" y="3218"/>
                      <a:pt x="972" y="2965"/>
                      <a:pt x="1058" y="2819"/>
                    </a:cubicBezTo>
                    <a:cubicBezTo>
                      <a:pt x="1091" y="2762"/>
                      <a:pt x="1139" y="2726"/>
                      <a:pt x="1198" y="2716"/>
                    </a:cubicBezTo>
                    <a:cubicBezTo>
                      <a:pt x="1278" y="2702"/>
                      <a:pt x="1347" y="2719"/>
                      <a:pt x="1404" y="2765"/>
                    </a:cubicBezTo>
                    <a:cubicBezTo>
                      <a:pt x="1559" y="2891"/>
                      <a:pt x="1570" y="3204"/>
                      <a:pt x="1579" y="3480"/>
                    </a:cubicBezTo>
                    <a:lnTo>
                      <a:pt x="1580" y="3496"/>
                    </a:lnTo>
                    <a:cubicBezTo>
                      <a:pt x="1582" y="3557"/>
                      <a:pt x="1583" y="3733"/>
                      <a:pt x="1578" y="3881"/>
                    </a:cubicBezTo>
                    <a:cubicBezTo>
                      <a:pt x="1574" y="3990"/>
                      <a:pt x="1598" y="4057"/>
                      <a:pt x="1624" y="4059"/>
                    </a:cubicBezTo>
                    <a:cubicBezTo>
                      <a:pt x="1673" y="4062"/>
                      <a:pt x="1709" y="4050"/>
                      <a:pt x="1736" y="4023"/>
                    </a:cubicBezTo>
                    <a:cubicBezTo>
                      <a:pt x="1794" y="3964"/>
                      <a:pt x="1797" y="3837"/>
                      <a:pt x="1794" y="3798"/>
                    </a:cubicBezTo>
                    <a:cubicBezTo>
                      <a:pt x="1793" y="3795"/>
                      <a:pt x="1793" y="3793"/>
                      <a:pt x="1793" y="3791"/>
                    </a:cubicBezTo>
                    <a:lnTo>
                      <a:pt x="1793" y="2245"/>
                    </a:lnTo>
                    <a:cubicBezTo>
                      <a:pt x="1793" y="2205"/>
                      <a:pt x="1826" y="2172"/>
                      <a:pt x="1867" y="2172"/>
                    </a:cubicBezTo>
                    <a:cubicBezTo>
                      <a:pt x="1907" y="2172"/>
                      <a:pt x="1940" y="2205"/>
                      <a:pt x="1940" y="2245"/>
                    </a:cubicBezTo>
                    <a:lnTo>
                      <a:pt x="1940" y="3788"/>
                    </a:lnTo>
                    <a:cubicBezTo>
                      <a:pt x="1942" y="3823"/>
                      <a:pt x="1951" y="4012"/>
                      <a:pt x="1840" y="4126"/>
                    </a:cubicBezTo>
                    <a:cubicBezTo>
                      <a:pt x="1789" y="4178"/>
                      <a:pt x="1720" y="4206"/>
                      <a:pt x="1638" y="42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115"/>
              <p:cNvSpPr>
                <a:spLocks noEditPoints="1"/>
              </p:cNvSpPr>
              <p:nvPr/>
            </p:nvSpPr>
            <p:spPr bwMode="auto">
              <a:xfrm>
                <a:off x="6824721" y="4119720"/>
                <a:ext cx="150978" cy="151629"/>
              </a:xfrm>
              <a:custGeom>
                <a:avLst/>
                <a:gdLst>
                  <a:gd name="T0" fmla="*/ 512 w 1024"/>
                  <a:gd name="T1" fmla="*/ 1024 h 1024"/>
                  <a:gd name="T2" fmla="*/ 0 w 1024"/>
                  <a:gd name="T3" fmla="*/ 512 h 1024"/>
                  <a:gd name="T4" fmla="*/ 512 w 1024"/>
                  <a:gd name="T5" fmla="*/ 0 h 1024"/>
                  <a:gd name="T6" fmla="*/ 1024 w 1024"/>
                  <a:gd name="T7" fmla="*/ 512 h 1024"/>
                  <a:gd name="T8" fmla="*/ 512 w 1024"/>
                  <a:gd name="T9" fmla="*/ 1024 h 1024"/>
                  <a:gd name="T10" fmla="*/ 512 w 1024"/>
                  <a:gd name="T11" fmla="*/ 147 h 1024"/>
                  <a:gd name="T12" fmla="*/ 512 w 1024"/>
                  <a:gd name="T13" fmla="*/ 147 h 1024"/>
                  <a:gd name="T14" fmla="*/ 146 w 1024"/>
                  <a:gd name="T15" fmla="*/ 512 h 1024"/>
                  <a:gd name="T16" fmla="*/ 512 w 1024"/>
                  <a:gd name="T17" fmla="*/ 878 h 1024"/>
                  <a:gd name="T18" fmla="*/ 878 w 1024"/>
                  <a:gd name="T19" fmla="*/ 512 h 1024"/>
                  <a:gd name="T20" fmla="*/ 512 w 1024"/>
                  <a:gd name="T21" fmla="*/ 14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24" h="1024">
                    <a:moveTo>
                      <a:pt x="512" y="1024"/>
                    </a:moveTo>
                    <a:cubicBezTo>
                      <a:pt x="230" y="1024"/>
                      <a:pt x="0" y="794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794" y="0"/>
                      <a:pt x="1024" y="230"/>
                      <a:pt x="1024" y="512"/>
                    </a:cubicBezTo>
                    <a:cubicBezTo>
                      <a:pt x="1024" y="794"/>
                      <a:pt x="794" y="1024"/>
                      <a:pt x="512" y="1024"/>
                    </a:cubicBezTo>
                    <a:close/>
                    <a:moveTo>
                      <a:pt x="512" y="147"/>
                    </a:moveTo>
                    <a:lnTo>
                      <a:pt x="512" y="147"/>
                    </a:lnTo>
                    <a:cubicBezTo>
                      <a:pt x="310" y="147"/>
                      <a:pt x="146" y="311"/>
                      <a:pt x="146" y="512"/>
                    </a:cubicBezTo>
                    <a:cubicBezTo>
                      <a:pt x="146" y="714"/>
                      <a:pt x="310" y="878"/>
                      <a:pt x="512" y="878"/>
                    </a:cubicBezTo>
                    <a:cubicBezTo>
                      <a:pt x="714" y="878"/>
                      <a:pt x="878" y="714"/>
                      <a:pt x="878" y="512"/>
                    </a:cubicBezTo>
                    <a:cubicBezTo>
                      <a:pt x="878" y="311"/>
                      <a:pt x="714" y="147"/>
                      <a:pt x="512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116"/>
              <p:cNvSpPr>
                <a:spLocks noEditPoints="1"/>
              </p:cNvSpPr>
              <p:nvPr/>
            </p:nvSpPr>
            <p:spPr bwMode="auto">
              <a:xfrm>
                <a:off x="6580683" y="4276555"/>
                <a:ext cx="491329" cy="483520"/>
              </a:xfrm>
              <a:custGeom>
                <a:avLst/>
                <a:gdLst>
                  <a:gd name="T0" fmla="*/ 1743 w 3330"/>
                  <a:gd name="T1" fmla="*/ 3251 h 3273"/>
                  <a:gd name="T2" fmla="*/ 1477 w 3330"/>
                  <a:gd name="T3" fmla="*/ 2950 h 3273"/>
                  <a:gd name="T4" fmla="*/ 1477 w 3330"/>
                  <a:gd name="T5" fmla="*/ 2945 h 3273"/>
                  <a:gd name="T6" fmla="*/ 1492 w 3330"/>
                  <a:gd name="T7" fmla="*/ 1229 h 3273"/>
                  <a:gd name="T8" fmla="*/ 640 w 3330"/>
                  <a:gd name="T9" fmla="*/ 1245 h 3273"/>
                  <a:gd name="T10" fmla="*/ 18 w 3330"/>
                  <a:gd name="T11" fmla="*/ 401 h 3273"/>
                  <a:gd name="T12" fmla="*/ 63 w 3330"/>
                  <a:gd name="T13" fmla="*/ 336 h 3273"/>
                  <a:gd name="T14" fmla="*/ 141 w 3330"/>
                  <a:gd name="T15" fmla="*/ 350 h 3273"/>
                  <a:gd name="T16" fmla="*/ 779 w 3330"/>
                  <a:gd name="T17" fmla="*/ 629 h 3273"/>
                  <a:gd name="T18" fmla="*/ 1561 w 3330"/>
                  <a:gd name="T19" fmla="*/ 338 h 3273"/>
                  <a:gd name="T20" fmla="*/ 2495 w 3330"/>
                  <a:gd name="T21" fmla="*/ 69 h 3273"/>
                  <a:gd name="T22" fmla="*/ 3135 w 3330"/>
                  <a:gd name="T23" fmla="*/ 616 h 3273"/>
                  <a:gd name="T24" fmla="*/ 3155 w 3330"/>
                  <a:gd name="T25" fmla="*/ 1729 h 3273"/>
                  <a:gd name="T26" fmla="*/ 2889 w 3330"/>
                  <a:gd name="T27" fmla="*/ 2173 h 3273"/>
                  <a:gd name="T28" fmla="*/ 2840 w 3330"/>
                  <a:gd name="T29" fmla="*/ 2196 h 3273"/>
                  <a:gd name="T30" fmla="*/ 2819 w 3330"/>
                  <a:gd name="T31" fmla="*/ 2858 h 3273"/>
                  <a:gd name="T32" fmla="*/ 2605 w 3330"/>
                  <a:gd name="T33" fmla="*/ 3207 h 3273"/>
                  <a:gd name="T34" fmla="*/ 2267 w 3330"/>
                  <a:gd name="T35" fmla="*/ 3052 h 3273"/>
                  <a:gd name="T36" fmla="*/ 2261 w 3330"/>
                  <a:gd name="T37" fmla="*/ 3025 h 3273"/>
                  <a:gd name="T38" fmla="*/ 2236 w 3330"/>
                  <a:gd name="T39" fmla="*/ 2029 h 3273"/>
                  <a:gd name="T40" fmla="*/ 2178 w 3330"/>
                  <a:gd name="T41" fmla="*/ 1916 h 3273"/>
                  <a:gd name="T42" fmla="*/ 2156 w 3330"/>
                  <a:gd name="T43" fmla="*/ 1912 h 3273"/>
                  <a:gd name="T44" fmla="*/ 2073 w 3330"/>
                  <a:gd name="T45" fmla="*/ 2077 h 3273"/>
                  <a:gd name="T46" fmla="*/ 2022 w 3330"/>
                  <a:gd name="T47" fmla="*/ 2925 h 3273"/>
                  <a:gd name="T48" fmla="*/ 2021 w 3330"/>
                  <a:gd name="T49" fmla="*/ 2928 h 3273"/>
                  <a:gd name="T50" fmla="*/ 1743 w 3330"/>
                  <a:gd name="T51" fmla="*/ 3251 h 3273"/>
                  <a:gd name="T52" fmla="*/ 1623 w 3330"/>
                  <a:gd name="T53" fmla="*/ 2944 h 3273"/>
                  <a:gd name="T54" fmla="*/ 1623 w 3330"/>
                  <a:gd name="T55" fmla="*/ 2944 h 3273"/>
                  <a:gd name="T56" fmla="*/ 1743 w 3330"/>
                  <a:gd name="T57" fmla="*/ 3104 h 3273"/>
                  <a:gd name="T58" fmla="*/ 1876 w 3330"/>
                  <a:gd name="T59" fmla="*/ 2914 h 3273"/>
                  <a:gd name="T60" fmla="*/ 1927 w 3330"/>
                  <a:gd name="T61" fmla="*/ 2067 h 3273"/>
                  <a:gd name="T62" fmla="*/ 2127 w 3330"/>
                  <a:gd name="T63" fmla="*/ 1769 h 3273"/>
                  <a:gd name="T64" fmla="*/ 2260 w 3330"/>
                  <a:gd name="T65" fmla="*/ 1795 h 3273"/>
                  <a:gd name="T66" fmla="*/ 2381 w 3330"/>
                  <a:gd name="T67" fmla="*/ 2007 h 3273"/>
                  <a:gd name="T68" fmla="*/ 2382 w 3330"/>
                  <a:gd name="T69" fmla="*/ 2018 h 3273"/>
                  <a:gd name="T70" fmla="*/ 2407 w 3330"/>
                  <a:gd name="T71" fmla="*/ 3005 h 3273"/>
                  <a:gd name="T72" fmla="*/ 2552 w 3330"/>
                  <a:gd name="T73" fmla="*/ 3071 h 3273"/>
                  <a:gd name="T74" fmla="*/ 2673 w 3330"/>
                  <a:gd name="T75" fmla="*/ 2856 h 3273"/>
                  <a:gd name="T76" fmla="*/ 2673 w 3330"/>
                  <a:gd name="T77" fmla="*/ 2852 h 3273"/>
                  <a:gd name="T78" fmla="*/ 2623 w 3330"/>
                  <a:gd name="T79" fmla="*/ 797 h 3273"/>
                  <a:gd name="T80" fmla="*/ 2677 w 3330"/>
                  <a:gd name="T81" fmla="*/ 709 h 3273"/>
                  <a:gd name="T82" fmla="*/ 2765 w 3330"/>
                  <a:gd name="T83" fmla="*/ 762 h 3273"/>
                  <a:gd name="T84" fmla="*/ 2842 w 3330"/>
                  <a:gd name="T85" fmla="*/ 1999 h 3273"/>
                  <a:gd name="T86" fmla="*/ 3020 w 3330"/>
                  <a:gd name="T87" fmla="*/ 1670 h 3273"/>
                  <a:gd name="T88" fmla="*/ 3000 w 3330"/>
                  <a:gd name="T89" fmla="*/ 673 h 3273"/>
                  <a:gd name="T90" fmla="*/ 2470 w 3330"/>
                  <a:gd name="T91" fmla="*/ 213 h 3273"/>
                  <a:gd name="T92" fmla="*/ 1668 w 3330"/>
                  <a:gd name="T93" fmla="*/ 437 h 3273"/>
                  <a:gd name="T94" fmla="*/ 772 w 3330"/>
                  <a:gd name="T95" fmla="*/ 776 h 3273"/>
                  <a:gd name="T96" fmla="*/ 180 w 3330"/>
                  <a:gd name="T97" fmla="*/ 564 h 3273"/>
                  <a:gd name="T98" fmla="*/ 680 w 3330"/>
                  <a:gd name="T99" fmla="*/ 1105 h 3273"/>
                  <a:gd name="T100" fmla="*/ 1523 w 3330"/>
                  <a:gd name="T101" fmla="*/ 1049 h 3273"/>
                  <a:gd name="T102" fmla="*/ 1600 w 3330"/>
                  <a:gd name="T103" fmla="*/ 1043 h 3273"/>
                  <a:gd name="T104" fmla="*/ 1639 w 3330"/>
                  <a:gd name="T105" fmla="*/ 1108 h 3273"/>
                  <a:gd name="T106" fmla="*/ 1623 w 3330"/>
                  <a:gd name="T107" fmla="*/ 2944 h 3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30" h="3273">
                    <a:moveTo>
                      <a:pt x="1743" y="3251"/>
                    </a:moveTo>
                    <a:cubicBezTo>
                      <a:pt x="1546" y="3251"/>
                      <a:pt x="1483" y="3054"/>
                      <a:pt x="1477" y="2950"/>
                    </a:cubicBezTo>
                    <a:cubicBezTo>
                      <a:pt x="1477" y="2949"/>
                      <a:pt x="1477" y="2947"/>
                      <a:pt x="1477" y="2945"/>
                    </a:cubicBezTo>
                    <a:lnTo>
                      <a:pt x="1492" y="1229"/>
                    </a:lnTo>
                    <a:cubicBezTo>
                      <a:pt x="1343" y="1292"/>
                      <a:pt x="1055" y="1363"/>
                      <a:pt x="640" y="1245"/>
                    </a:cubicBezTo>
                    <a:cubicBezTo>
                      <a:pt x="0" y="1065"/>
                      <a:pt x="17" y="407"/>
                      <a:pt x="18" y="401"/>
                    </a:cubicBezTo>
                    <a:cubicBezTo>
                      <a:pt x="19" y="372"/>
                      <a:pt x="36" y="347"/>
                      <a:pt x="63" y="336"/>
                    </a:cubicBezTo>
                    <a:cubicBezTo>
                      <a:pt x="89" y="325"/>
                      <a:pt x="120" y="330"/>
                      <a:pt x="141" y="350"/>
                    </a:cubicBezTo>
                    <a:cubicBezTo>
                      <a:pt x="143" y="353"/>
                      <a:pt x="426" y="612"/>
                      <a:pt x="779" y="629"/>
                    </a:cubicBezTo>
                    <a:cubicBezTo>
                      <a:pt x="1085" y="645"/>
                      <a:pt x="1377" y="536"/>
                      <a:pt x="1561" y="338"/>
                    </a:cubicBezTo>
                    <a:cubicBezTo>
                      <a:pt x="1685" y="204"/>
                      <a:pt x="2103" y="0"/>
                      <a:pt x="2495" y="69"/>
                    </a:cubicBezTo>
                    <a:cubicBezTo>
                      <a:pt x="2783" y="119"/>
                      <a:pt x="3004" y="308"/>
                      <a:pt x="3135" y="616"/>
                    </a:cubicBezTo>
                    <a:cubicBezTo>
                      <a:pt x="3330" y="1077"/>
                      <a:pt x="3254" y="1476"/>
                      <a:pt x="3155" y="1729"/>
                    </a:cubicBezTo>
                    <a:cubicBezTo>
                      <a:pt x="3048" y="2002"/>
                      <a:pt x="2896" y="2166"/>
                      <a:pt x="2889" y="2173"/>
                    </a:cubicBezTo>
                    <a:cubicBezTo>
                      <a:pt x="2876" y="2188"/>
                      <a:pt x="2858" y="2195"/>
                      <a:pt x="2840" y="2196"/>
                    </a:cubicBezTo>
                    <a:cubicBezTo>
                      <a:pt x="2834" y="2547"/>
                      <a:pt x="2821" y="2824"/>
                      <a:pt x="2819" y="2858"/>
                    </a:cubicBezTo>
                    <a:cubicBezTo>
                      <a:pt x="2819" y="2886"/>
                      <a:pt x="2809" y="3129"/>
                      <a:pt x="2605" y="3207"/>
                    </a:cubicBezTo>
                    <a:cubicBezTo>
                      <a:pt x="2434" y="3273"/>
                      <a:pt x="2309" y="3150"/>
                      <a:pt x="2267" y="3052"/>
                    </a:cubicBezTo>
                    <a:cubicBezTo>
                      <a:pt x="2264" y="3043"/>
                      <a:pt x="2262" y="3034"/>
                      <a:pt x="2261" y="3025"/>
                    </a:cubicBezTo>
                    <a:lnTo>
                      <a:pt x="2236" y="2029"/>
                    </a:lnTo>
                    <a:cubicBezTo>
                      <a:pt x="2228" y="1992"/>
                      <a:pt x="2205" y="1934"/>
                      <a:pt x="2178" y="1916"/>
                    </a:cubicBezTo>
                    <a:cubicBezTo>
                      <a:pt x="2172" y="1912"/>
                      <a:pt x="2166" y="1910"/>
                      <a:pt x="2156" y="1912"/>
                    </a:cubicBezTo>
                    <a:cubicBezTo>
                      <a:pt x="2096" y="1924"/>
                      <a:pt x="2075" y="2045"/>
                      <a:pt x="2073" y="2077"/>
                    </a:cubicBezTo>
                    <a:lnTo>
                      <a:pt x="2022" y="2925"/>
                    </a:lnTo>
                    <a:cubicBezTo>
                      <a:pt x="2022" y="2926"/>
                      <a:pt x="2022" y="2927"/>
                      <a:pt x="2021" y="2928"/>
                    </a:cubicBezTo>
                    <a:cubicBezTo>
                      <a:pt x="2010" y="3039"/>
                      <a:pt x="1938" y="3251"/>
                      <a:pt x="1743" y="3251"/>
                    </a:cubicBezTo>
                    <a:close/>
                    <a:moveTo>
                      <a:pt x="1623" y="2944"/>
                    </a:moveTo>
                    <a:lnTo>
                      <a:pt x="1623" y="2944"/>
                    </a:lnTo>
                    <a:cubicBezTo>
                      <a:pt x="1625" y="2962"/>
                      <a:pt x="1640" y="3104"/>
                      <a:pt x="1743" y="3104"/>
                    </a:cubicBezTo>
                    <a:cubicBezTo>
                      <a:pt x="1850" y="3104"/>
                      <a:pt x="1874" y="2929"/>
                      <a:pt x="1876" y="2914"/>
                    </a:cubicBezTo>
                    <a:lnTo>
                      <a:pt x="1927" y="2067"/>
                    </a:lnTo>
                    <a:cubicBezTo>
                      <a:pt x="1933" y="1970"/>
                      <a:pt x="1982" y="1798"/>
                      <a:pt x="2127" y="1769"/>
                    </a:cubicBezTo>
                    <a:cubicBezTo>
                      <a:pt x="2175" y="1759"/>
                      <a:pt x="2220" y="1768"/>
                      <a:pt x="2260" y="1795"/>
                    </a:cubicBezTo>
                    <a:cubicBezTo>
                      <a:pt x="2350" y="1856"/>
                      <a:pt x="2378" y="1992"/>
                      <a:pt x="2381" y="2007"/>
                    </a:cubicBezTo>
                    <a:cubicBezTo>
                      <a:pt x="2381" y="2011"/>
                      <a:pt x="2382" y="2015"/>
                      <a:pt x="2382" y="2018"/>
                    </a:cubicBezTo>
                    <a:lnTo>
                      <a:pt x="2407" y="3005"/>
                    </a:lnTo>
                    <a:cubicBezTo>
                      <a:pt x="2424" y="3036"/>
                      <a:pt x="2470" y="3102"/>
                      <a:pt x="2552" y="3071"/>
                    </a:cubicBezTo>
                    <a:cubicBezTo>
                      <a:pt x="2669" y="3026"/>
                      <a:pt x="2673" y="2858"/>
                      <a:pt x="2673" y="2856"/>
                    </a:cubicBezTo>
                    <a:cubicBezTo>
                      <a:pt x="2673" y="2855"/>
                      <a:pt x="2673" y="2854"/>
                      <a:pt x="2673" y="2852"/>
                    </a:cubicBezTo>
                    <a:cubicBezTo>
                      <a:pt x="2674" y="2837"/>
                      <a:pt x="2748" y="1302"/>
                      <a:pt x="2623" y="797"/>
                    </a:cubicBezTo>
                    <a:cubicBezTo>
                      <a:pt x="2614" y="758"/>
                      <a:pt x="2638" y="718"/>
                      <a:pt x="2677" y="709"/>
                    </a:cubicBezTo>
                    <a:cubicBezTo>
                      <a:pt x="2716" y="699"/>
                      <a:pt x="2756" y="723"/>
                      <a:pt x="2765" y="762"/>
                    </a:cubicBezTo>
                    <a:cubicBezTo>
                      <a:pt x="2831" y="1028"/>
                      <a:pt x="2845" y="1544"/>
                      <a:pt x="2842" y="1999"/>
                    </a:cubicBezTo>
                    <a:cubicBezTo>
                      <a:pt x="2892" y="1930"/>
                      <a:pt x="2964" y="1817"/>
                      <a:pt x="3020" y="1670"/>
                    </a:cubicBezTo>
                    <a:cubicBezTo>
                      <a:pt x="3148" y="1340"/>
                      <a:pt x="3141" y="1005"/>
                      <a:pt x="3000" y="673"/>
                    </a:cubicBezTo>
                    <a:cubicBezTo>
                      <a:pt x="2888" y="410"/>
                      <a:pt x="2710" y="255"/>
                      <a:pt x="2470" y="213"/>
                    </a:cubicBezTo>
                    <a:cubicBezTo>
                      <a:pt x="2117" y="151"/>
                      <a:pt x="1748" y="351"/>
                      <a:pt x="1668" y="437"/>
                    </a:cubicBezTo>
                    <a:cubicBezTo>
                      <a:pt x="1455" y="666"/>
                      <a:pt x="1120" y="793"/>
                      <a:pt x="772" y="776"/>
                    </a:cubicBezTo>
                    <a:cubicBezTo>
                      <a:pt x="523" y="763"/>
                      <a:pt x="311" y="652"/>
                      <a:pt x="180" y="564"/>
                    </a:cubicBezTo>
                    <a:cubicBezTo>
                      <a:pt x="216" y="738"/>
                      <a:pt x="328" y="1005"/>
                      <a:pt x="680" y="1105"/>
                    </a:cubicBezTo>
                    <a:cubicBezTo>
                      <a:pt x="1225" y="1259"/>
                      <a:pt x="1511" y="1057"/>
                      <a:pt x="1523" y="1049"/>
                    </a:cubicBezTo>
                    <a:cubicBezTo>
                      <a:pt x="1545" y="1032"/>
                      <a:pt x="1575" y="1030"/>
                      <a:pt x="1600" y="1043"/>
                    </a:cubicBezTo>
                    <a:cubicBezTo>
                      <a:pt x="1624" y="1055"/>
                      <a:pt x="1640" y="1080"/>
                      <a:pt x="1639" y="1108"/>
                    </a:cubicBezTo>
                    <a:lnTo>
                      <a:pt x="1623" y="2944"/>
                    </a:ln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117"/>
              <p:cNvSpPr>
                <a:spLocks/>
              </p:cNvSpPr>
              <p:nvPr/>
            </p:nvSpPr>
            <p:spPr bwMode="auto">
              <a:xfrm>
                <a:off x="6988714" y="4389789"/>
                <a:ext cx="256402" cy="361826"/>
              </a:xfrm>
              <a:custGeom>
                <a:avLst/>
                <a:gdLst>
                  <a:gd name="T0" fmla="*/ 1242 w 1738"/>
                  <a:gd name="T1" fmla="*/ 2448 h 2448"/>
                  <a:gd name="T2" fmla="*/ 1019 w 1738"/>
                  <a:gd name="T3" fmla="*/ 2243 h 2448"/>
                  <a:gd name="T4" fmla="*/ 1008 w 1738"/>
                  <a:gd name="T5" fmla="*/ 2181 h 2448"/>
                  <a:gd name="T6" fmla="*/ 973 w 1738"/>
                  <a:gd name="T7" fmla="*/ 2108 h 2448"/>
                  <a:gd name="T8" fmla="*/ 943 w 1738"/>
                  <a:gd name="T9" fmla="*/ 2102 h 2448"/>
                  <a:gd name="T10" fmla="*/ 761 w 1738"/>
                  <a:gd name="T11" fmla="*/ 2109 h 2448"/>
                  <a:gd name="T12" fmla="*/ 742 w 1738"/>
                  <a:gd name="T13" fmla="*/ 2167 h 2448"/>
                  <a:gd name="T14" fmla="*/ 640 w 1738"/>
                  <a:gd name="T15" fmla="*/ 2358 h 2448"/>
                  <a:gd name="T16" fmla="*/ 638 w 1738"/>
                  <a:gd name="T17" fmla="*/ 2359 h 2448"/>
                  <a:gd name="T18" fmla="*/ 323 w 1738"/>
                  <a:gd name="T19" fmla="*/ 2359 h 2448"/>
                  <a:gd name="T20" fmla="*/ 321 w 1738"/>
                  <a:gd name="T21" fmla="*/ 2358 h 2448"/>
                  <a:gd name="T22" fmla="*/ 169 w 1738"/>
                  <a:gd name="T23" fmla="*/ 2072 h 2448"/>
                  <a:gd name="T24" fmla="*/ 72 w 1738"/>
                  <a:gd name="T25" fmla="*/ 2063 h 2448"/>
                  <a:gd name="T26" fmla="*/ 2 w 1738"/>
                  <a:gd name="T27" fmla="*/ 1986 h 2448"/>
                  <a:gd name="T28" fmla="*/ 79 w 1738"/>
                  <a:gd name="T29" fmla="*/ 1916 h 2448"/>
                  <a:gd name="T30" fmla="*/ 305 w 1738"/>
                  <a:gd name="T31" fmla="*/ 2006 h 2448"/>
                  <a:gd name="T32" fmla="*/ 411 w 1738"/>
                  <a:gd name="T33" fmla="*/ 2242 h 2448"/>
                  <a:gd name="T34" fmla="*/ 551 w 1738"/>
                  <a:gd name="T35" fmla="*/ 2242 h 2448"/>
                  <a:gd name="T36" fmla="*/ 598 w 1738"/>
                  <a:gd name="T37" fmla="*/ 2139 h 2448"/>
                  <a:gd name="T38" fmla="*/ 658 w 1738"/>
                  <a:gd name="T39" fmla="*/ 2004 h 2448"/>
                  <a:gd name="T40" fmla="*/ 974 w 1738"/>
                  <a:gd name="T41" fmla="*/ 1959 h 2448"/>
                  <a:gd name="T42" fmla="*/ 1009 w 1738"/>
                  <a:gd name="T43" fmla="*/ 1966 h 2448"/>
                  <a:gd name="T44" fmla="*/ 1021 w 1738"/>
                  <a:gd name="T45" fmla="*/ 1970 h 2448"/>
                  <a:gd name="T46" fmla="*/ 1153 w 1738"/>
                  <a:gd name="T47" fmla="*/ 2162 h 2448"/>
                  <a:gd name="T48" fmla="*/ 1161 w 1738"/>
                  <a:gd name="T49" fmla="*/ 2207 h 2448"/>
                  <a:gd name="T50" fmla="*/ 1242 w 1738"/>
                  <a:gd name="T51" fmla="*/ 2302 h 2448"/>
                  <a:gd name="T52" fmla="*/ 1359 w 1738"/>
                  <a:gd name="T53" fmla="*/ 2121 h 2448"/>
                  <a:gd name="T54" fmla="*/ 1381 w 1738"/>
                  <a:gd name="T55" fmla="*/ 2017 h 2448"/>
                  <a:gd name="T56" fmla="*/ 1386 w 1738"/>
                  <a:gd name="T57" fmla="*/ 2005 h 2448"/>
                  <a:gd name="T58" fmla="*/ 1563 w 1738"/>
                  <a:gd name="T59" fmla="*/ 1884 h 2448"/>
                  <a:gd name="T60" fmla="*/ 1580 w 1738"/>
                  <a:gd name="T61" fmla="*/ 1878 h 2448"/>
                  <a:gd name="T62" fmla="*/ 1308 w 1738"/>
                  <a:gd name="T63" fmla="*/ 91 h 2448"/>
                  <a:gd name="T64" fmla="*/ 1367 w 1738"/>
                  <a:gd name="T65" fmla="*/ 7 h 2448"/>
                  <a:gd name="T66" fmla="*/ 1452 w 1738"/>
                  <a:gd name="T67" fmla="*/ 66 h 2448"/>
                  <a:gd name="T68" fmla="*/ 1733 w 1738"/>
                  <a:gd name="T69" fmla="*/ 1915 h 2448"/>
                  <a:gd name="T70" fmla="*/ 1693 w 1738"/>
                  <a:gd name="T71" fmla="*/ 1991 h 2448"/>
                  <a:gd name="T72" fmla="*/ 1606 w 1738"/>
                  <a:gd name="T73" fmla="*/ 2023 h 2448"/>
                  <a:gd name="T74" fmla="*/ 1519 w 1738"/>
                  <a:gd name="T75" fmla="*/ 2066 h 2448"/>
                  <a:gd name="T76" fmla="*/ 1504 w 1738"/>
                  <a:gd name="T77" fmla="*/ 2146 h 2448"/>
                  <a:gd name="T78" fmla="*/ 1242 w 1738"/>
                  <a:gd name="T79" fmla="*/ 244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38" h="2448">
                    <a:moveTo>
                      <a:pt x="1242" y="2448"/>
                    </a:moveTo>
                    <a:cubicBezTo>
                      <a:pt x="1125" y="2448"/>
                      <a:pt x="1044" y="2342"/>
                      <a:pt x="1019" y="2243"/>
                    </a:cubicBezTo>
                    <a:cubicBezTo>
                      <a:pt x="1013" y="2221"/>
                      <a:pt x="1010" y="2200"/>
                      <a:pt x="1008" y="2181"/>
                    </a:cubicBezTo>
                    <a:cubicBezTo>
                      <a:pt x="1001" y="2130"/>
                      <a:pt x="998" y="2119"/>
                      <a:pt x="973" y="2108"/>
                    </a:cubicBezTo>
                    <a:cubicBezTo>
                      <a:pt x="963" y="2106"/>
                      <a:pt x="953" y="2104"/>
                      <a:pt x="943" y="2102"/>
                    </a:cubicBezTo>
                    <a:cubicBezTo>
                      <a:pt x="856" y="2083"/>
                      <a:pt x="796" y="2073"/>
                      <a:pt x="761" y="2109"/>
                    </a:cubicBezTo>
                    <a:cubicBezTo>
                      <a:pt x="752" y="2117"/>
                      <a:pt x="747" y="2143"/>
                      <a:pt x="742" y="2167"/>
                    </a:cubicBezTo>
                    <a:cubicBezTo>
                      <a:pt x="731" y="2223"/>
                      <a:pt x="716" y="2298"/>
                      <a:pt x="640" y="2358"/>
                    </a:cubicBezTo>
                    <a:cubicBezTo>
                      <a:pt x="640" y="2358"/>
                      <a:pt x="639" y="2359"/>
                      <a:pt x="638" y="2359"/>
                    </a:cubicBezTo>
                    <a:cubicBezTo>
                      <a:pt x="537" y="2434"/>
                      <a:pt x="425" y="2434"/>
                      <a:pt x="323" y="2359"/>
                    </a:cubicBezTo>
                    <a:cubicBezTo>
                      <a:pt x="323" y="2359"/>
                      <a:pt x="322" y="2358"/>
                      <a:pt x="321" y="2358"/>
                    </a:cubicBezTo>
                    <a:cubicBezTo>
                      <a:pt x="218" y="2276"/>
                      <a:pt x="188" y="2170"/>
                      <a:pt x="169" y="2072"/>
                    </a:cubicBezTo>
                    <a:cubicBezTo>
                      <a:pt x="144" y="2068"/>
                      <a:pt x="106" y="2064"/>
                      <a:pt x="72" y="2063"/>
                    </a:cubicBezTo>
                    <a:cubicBezTo>
                      <a:pt x="31" y="2061"/>
                      <a:pt x="0" y="2026"/>
                      <a:pt x="2" y="1986"/>
                    </a:cubicBezTo>
                    <a:cubicBezTo>
                      <a:pt x="4" y="1946"/>
                      <a:pt x="38" y="1915"/>
                      <a:pt x="79" y="1916"/>
                    </a:cubicBezTo>
                    <a:cubicBezTo>
                      <a:pt x="239" y="1924"/>
                      <a:pt x="295" y="1946"/>
                      <a:pt x="305" y="2006"/>
                    </a:cubicBezTo>
                    <a:cubicBezTo>
                      <a:pt x="323" y="2101"/>
                      <a:pt x="338" y="2184"/>
                      <a:pt x="411" y="2242"/>
                    </a:cubicBezTo>
                    <a:cubicBezTo>
                      <a:pt x="461" y="2278"/>
                      <a:pt x="501" y="2278"/>
                      <a:pt x="551" y="2242"/>
                    </a:cubicBezTo>
                    <a:cubicBezTo>
                      <a:pt x="581" y="2218"/>
                      <a:pt x="589" y="2187"/>
                      <a:pt x="598" y="2139"/>
                    </a:cubicBezTo>
                    <a:cubicBezTo>
                      <a:pt x="607" y="2095"/>
                      <a:pt x="617" y="2044"/>
                      <a:pt x="658" y="2004"/>
                    </a:cubicBezTo>
                    <a:cubicBezTo>
                      <a:pt x="753" y="1911"/>
                      <a:pt x="881" y="1939"/>
                      <a:pt x="974" y="1959"/>
                    </a:cubicBezTo>
                    <a:cubicBezTo>
                      <a:pt x="986" y="1961"/>
                      <a:pt x="997" y="1964"/>
                      <a:pt x="1009" y="1966"/>
                    </a:cubicBezTo>
                    <a:cubicBezTo>
                      <a:pt x="1013" y="1967"/>
                      <a:pt x="1017" y="1968"/>
                      <a:pt x="1021" y="1970"/>
                    </a:cubicBezTo>
                    <a:cubicBezTo>
                      <a:pt x="1134" y="2014"/>
                      <a:pt x="1145" y="2103"/>
                      <a:pt x="1153" y="2162"/>
                    </a:cubicBezTo>
                    <a:cubicBezTo>
                      <a:pt x="1155" y="2178"/>
                      <a:pt x="1157" y="2193"/>
                      <a:pt x="1161" y="2207"/>
                    </a:cubicBezTo>
                    <a:cubicBezTo>
                      <a:pt x="1173" y="2254"/>
                      <a:pt x="1206" y="2302"/>
                      <a:pt x="1242" y="2302"/>
                    </a:cubicBezTo>
                    <a:cubicBezTo>
                      <a:pt x="1317" y="2302"/>
                      <a:pt x="1335" y="2261"/>
                      <a:pt x="1359" y="2121"/>
                    </a:cubicBezTo>
                    <a:cubicBezTo>
                      <a:pt x="1365" y="2086"/>
                      <a:pt x="1372" y="2051"/>
                      <a:pt x="1381" y="2017"/>
                    </a:cubicBezTo>
                    <a:cubicBezTo>
                      <a:pt x="1382" y="2013"/>
                      <a:pt x="1384" y="2009"/>
                      <a:pt x="1386" y="2005"/>
                    </a:cubicBezTo>
                    <a:cubicBezTo>
                      <a:pt x="1426" y="1926"/>
                      <a:pt x="1502" y="1903"/>
                      <a:pt x="1563" y="1884"/>
                    </a:cubicBezTo>
                    <a:cubicBezTo>
                      <a:pt x="1569" y="1882"/>
                      <a:pt x="1574" y="1880"/>
                      <a:pt x="1580" y="1878"/>
                    </a:cubicBezTo>
                    <a:cubicBezTo>
                      <a:pt x="1540" y="1607"/>
                      <a:pt x="1373" y="461"/>
                      <a:pt x="1308" y="91"/>
                    </a:cubicBezTo>
                    <a:cubicBezTo>
                      <a:pt x="1301" y="52"/>
                      <a:pt x="1328" y="14"/>
                      <a:pt x="1367" y="7"/>
                    </a:cubicBezTo>
                    <a:cubicBezTo>
                      <a:pt x="1407" y="0"/>
                      <a:pt x="1445" y="26"/>
                      <a:pt x="1452" y="66"/>
                    </a:cubicBezTo>
                    <a:cubicBezTo>
                      <a:pt x="1526" y="486"/>
                      <a:pt x="1731" y="1901"/>
                      <a:pt x="1733" y="1915"/>
                    </a:cubicBezTo>
                    <a:cubicBezTo>
                      <a:pt x="1738" y="1946"/>
                      <a:pt x="1722" y="1977"/>
                      <a:pt x="1693" y="1991"/>
                    </a:cubicBezTo>
                    <a:cubicBezTo>
                      <a:pt x="1664" y="2005"/>
                      <a:pt x="1633" y="2015"/>
                      <a:pt x="1606" y="2023"/>
                    </a:cubicBezTo>
                    <a:cubicBezTo>
                      <a:pt x="1562" y="2037"/>
                      <a:pt x="1533" y="2047"/>
                      <a:pt x="1519" y="2066"/>
                    </a:cubicBezTo>
                    <a:cubicBezTo>
                      <a:pt x="1513" y="2090"/>
                      <a:pt x="1509" y="2117"/>
                      <a:pt x="1504" y="2146"/>
                    </a:cubicBezTo>
                    <a:cubicBezTo>
                      <a:pt x="1484" y="2259"/>
                      <a:pt x="1452" y="2448"/>
                      <a:pt x="1242" y="2448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118"/>
              <p:cNvSpPr>
                <a:spLocks/>
              </p:cNvSpPr>
              <p:nvPr/>
            </p:nvSpPr>
            <p:spPr bwMode="auto">
              <a:xfrm>
                <a:off x="7206721" y="4351393"/>
                <a:ext cx="74187" cy="201738"/>
              </a:xfrm>
              <a:custGeom>
                <a:avLst/>
                <a:gdLst>
                  <a:gd name="T0" fmla="*/ 82 w 502"/>
                  <a:gd name="T1" fmla="*/ 1365 h 1365"/>
                  <a:gd name="T2" fmla="*/ 36 w 502"/>
                  <a:gd name="T3" fmla="*/ 1348 h 1365"/>
                  <a:gd name="T4" fmla="*/ 25 w 502"/>
                  <a:gd name="T5" fmla="*/ 1246 h 1365"/>
                  <a:gd name="T6" fmla="*/ 29 w 502"/>
                  <a:gd name="T7" fmla="*/ 117 h 1365"/>
                  <a:gd name="T8" fmla="*/ 61 w 502"/>
                  <a:gd name="T9" fmla="*/ 19 h 1365"/>
                  <a:gd name="T10" fmla="*/ 159 w 502"/>
                  <a:gd name="T11" fmla="*/ 51 h 1365"/>
                  <a:gd name="T12" fmla="*/ 139 w 502"/>
                  <a:gd name="T13" fmla="*/ 1337 h 1365"/>
                  <a:gd name="T14" fmla="*/ 82 w 502"/>
                  <a:gd name="T15" fmla="*/ 1365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2" h="1365">
                    <a:moveTo>
                      <a:pt x="82" y="1365"/>
                    </a:moveTo>
                    <a:cubicBezTo>
                      <a:pt x="66" y="1365"/>
                      <a:pt x="50" y="1359"/>
                      <a:pt x="36" y="1348"/>
                    </a:cubicBezTo>
                    <a:cubicBezTo>
                      <a:pt x="5" y="1323"/>
                      <a:pt x="0" y="1277"/>
                      <a:pt x="25" y="1246"/>
                    </a:cubicBezTo>
                    <a:cubicBezTo>
                      <a:pt x="335" y="858"/>
                      <a:pt x="210" y="474"/>
                      <a:pt x="29" y="117"/>
                    </a:cubicBezTo>
                    <a:cubicBezTo>
                      <a:pt x="10" y="81"/>
                      <a:pt x="25" y="37"/>
                      <a:pt x="61" y="19"/>
                    </a:cubicBezTo>
                    <a:cubicBezTo>
                      <a:pt x="97" y="0"/>
                      <a:pt x="141" y="15"/>
                      <a:pt x="159" y="51"/>
                    </a:cubicBezTo>
                    <a:cubicBezTo>
                      <a:pt x="353" y="432"/>
                      <a:pt x="502" y="883"/>
                      <a:pt x="139" y="1337"/>
                    </a:cubicBezTo>
                    <a:cubicBezTo>
                      <a:pt x="125" y="1355"/>
                      <a:pt x="103" y="1365"/>
                      <a:pt x="82" y="136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19"/>
              <p:cNvSpPr>
                <a:spLocks noEditPoints="1"/>
              </p:cNvSpPr>
              <p:nvPr/>
            </p:nvSpPr>
            <p:spPr bwMode="auto">
              <a:xfrm>
                <a:off x="6996523" y="4150306"/>
                <a:ext cx="240784" cy="327987"/>
              </a:xfrm>
              <a:custGeom>
                <a:avLst/>
                <a:gdLst>
                  <a:gd name="T0" fmla="*/ 773 w 1629"/>
                  <a:gd name="T1" fmla="*/ 2218 h 2218"/>
                  <a:gd name="T2" fmla="*/ 723 w 1629"/>
                  <a:gd name="T3" fmla="*/ 2199 h 2218"/>
                  <a:gd name="T4" fmla="*/ 311 w 1629"/>
                  <a:gd name="T5" fmla="*/ 1824 h 2218"/>
                  <a:gd name="T6" fmla="*/ 289 w 1629"/>
                  <a:gd name="T7" fmla="*/ 1783 h 2218"/>
                  <a:gd name="T8" fmla="*/ 29 w 1629"/>
                  <a:gd name="T9" fmla="*/ 1261 h 2218"/>
                  <a:gd name="T10" fmla="*/ 11 w 1629"/>
                  <a:gd name="T11" fmla="*/ 1180 h 2218"/>
                  <a:gd name="T12" fmla="*/ 241 w 1629"/>
                  <a:gd name="T13" fmla="*/ 484 h 2218"/>
                  <a:gd name="T14" fmla="*/ 746 w 1629"/>
                  <a:gd name="T15" fmla="*/ 0 h 2218"/>
                  <a:gd name="T16" fmla="*/ 1272 w 1629"/>
                  <a:gd name="T17" fmla="*/ 421 h 2218"/>
                  <a:gd name="T18" fmla="*/ 1619 w 1629"/>
                  <a:gd name="T19" fmla="*/ 1390 h 2218"/>
                  <a:gd name="T20" fmla="*/ 1593 w 1629"/>
                  <a:gd name="T21" fmla="*/ 1472 h 2218"/>
                  <a:gd name="T22" fmla="*/ 826 w 1629"/>
                  <a:gd name="T23" fmla="*/ 2194 h 2218"/>
                  <a:gd name="T24" fmla="*/ 773 w 1629"/>
                  <a:gd name="T25" fmla="*/ 2218 h 2218"/>
                  <a:gd name="T26" fmla="*/ 428 w 1629"/>
                  <a:gd name="T27" fmla="*/ 1732 h 2218"/>
                  <a:gd name="T28" fmla="*/ 428 w 1629"/>
                  <a:gd name="T29" fmla="*/ 1732 h 2218"/>
                  <a:gd name="T30" fmla="*/ 768 w 1629"/>
                  <a:gd name="T31" fmla="*/ 2042 h 2218"/>
                  <a:gd name="T32" fmla="*/ 1463 w 1629"/>
                  <a:gd name="T33" fmla="*/ 1387 h 2218"/>
                  <a:gd name="T34" fmla="*/ 1134 w 1629"/>
                  <a:gd name="T35" fmla="*/ 471 h 2218"/>
                  <a:gd name="T36" fmla="*/ 746 w 1629"/>
                  <a:gd name="T37" fmla="*/ 146 h 2218"/>
                  <a:gd name="T38" fmla="*/ 384 w 1629"/>
                  <a:gd name="T39" fmla="*/ 515 h 2218"/>
                  <a:gd name="T40" fmla="*/ 165 w 1629"/>
                  <a:gd name="T41" fmla="*/ 1190 h 2218"/>
                  <a:gd name="T42" fmla="*/ 428 w 1629"/>
                  <a:gd name="T43" fmla="*/ 1732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9" h="2218">
                    <a:moveTo>
                      <a:pt x="773" y="2218"/>
                    </a:moveTo>
                    <a:cubicBezTo>
                      <a:pt x="755" y="2218"/>
                      <a:pt x="737" y="2212"/>
                      <a:pt x="723" y="2199"/>
                    </a:cubicBezTo>
                    <a:lnTo>
                      <a:pt x="311" y="1824"/>
                    </a:lnTo>
                    <a:cubicBezTo>
                      <a:pt x="300" y="1814"/>
                      <a:pt x="292" y="1799"/>
                      <a:pt x="289" y="1783"/>
                    </a:cubicBezTo>
                    <a:cubicBezTo>
                      <a:pt x="250" y="1572"/>
                      <a:pt x="153" y="1377"/>
                      <a:pt x="29" y="1261"/>
                    </a:cubicBezTo>
                    <a:cubicBezTo>
                      <a:pt x="7" y="1240"/>
                      <a:pt x="0" y="1208"/>
                      <a:pt x="11" y="1180"/>
                    </a:cubicBezTo>
                    <a:cubicBezTo>
                      <a:pt x="118" y="915"/>
                      <a:pt x="206" y="649"/>
                      <a:pt x="241" y="484"/>
                    </a:cubicBezTo>
                    <a:cubicBezTo>
                      <a:pt x="305" y="186"/>
                      <a:pt x="498" y="0"/>
                      <a:pt x="746" y="0"/>
                    </a:cubicBezTo>
                    <a:cubicBezTo>
                      <a:pt x="989" y="0"/>
                      <a:pt x="1176" y="149"/>
                      <a:pt x="1272" y="421"/>
                    </a:cubicBezTo>
                    <a:cubicBezTo>
                      <a:pt x="1455" y="910"/>
                      <a:pt x="1617" y="1385"/>
                      <a:pt x="1619" y="1390"/>
                    </a:cubicBezTo>
                    <a:cubicBezTo>
                      <a:pt x="1629" y="1420"/>
                      <a:pt x="1619" y="1453"/>
                      <a:pt x="1593" y="1472"/>
                    </a:cubicBezTo>
                    <a:cubicBezTo>
                      <a:pt x="1279" y="1705"/>
                      <a:pt x="831" y="2189"/>
                      <a:pt x="826" y="2194"/>
                    </a:cubicBezTo>
                    <a:cubicBezTo>
                      <a:pt x="812" y="2210"/>
                      <a:pt x="792" y="2218"/>
                      <a:pt x="773" y="2218"/>
                    </a:cubicBezTo>
                    <a:close/>
                    <a:moveTo>
                      <a:pt x="428" y="1732"/>
                    </a:moveTo>
                    <a:lnTo>
                      <a:pt x="428" y="1732"/>
                    </a:lnTo>
                    <a:lnTo>
                      <a:pt x="768" y="2042"/>
                    </a:lnTo>
                    <a:cubicBezTo>
                      <a:pt x="889" y="1914"/>
                      <a:pt x="1204" y="1588"/>
                      <a:pt x="1463" y="1387"/>
                    </a:cubicBezTo>
                    <a:cubicBezTo>
                      <a:pt x="1417" y="1253"/>
                      <a:pt x="1282" y="867"/>
                      <a:pt x="1134" y="471"/>
                    </a:cubicBezTo>
                    <a:cubicBezTo>
                      <a:pt x="1082" y="322"/>
                      <a:pt x="972" y="146"/>
                      <a:pt x="746" y="146"/>
                    </a:cubicBezTo>
                    <a:cubicBezTo>
                      <a:pt x="483" y="146"/>
                      <a:pt x="403" y="429"/>
                      <a:pt x="384" y="515"/>
                    </a:cubicBezTo>
                    <a:cubicBezTo>
                      <a:pt x="349" y="680"/>
                      <a:pt x="268" y="930"/>
                      <a:pt x="165" y="1190"/>
                    </a:cubicBezTo>
                    <a:cubicBezTo>
                      <a:pt x="290" y="1324"/>
                      <a:pt x="384" y="1518"/>
                      <a:pt x="428" y="173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120"/>
              <p:cNvSpPr>
                <a:spLocks noEditPoints="1"/>
              </p:cNvSpPr>
              <p:nvPr/>
            </p:nvSpPr>
            <p:spPr bwMode="auto">
              <a:xfrm>
                <a:off x="7139041" y="3787178"/>
                <a:ext cx="96964" cy="96964"/>
              </a:xfrm>
              <a:custGeom>
                <a:avLst/>
                <a:gdLst>
                  <a:gd name="T0" fmla="*/ 329 w 658"/>
                  <a:gd name="T1" fmla="*/ 659 h 659"/>
                  <a:gd name="T2" fmla="*/ 0 w 658"/>
                  <a:gd name="T3" fmla="*/ 330 h 659"/>
                  <a:gd name="T4" fmla="*/ 329 w 658"/>
                  <a:gd name="T5" fmla="*/ 0 h 659"/>
                  <a:gd name="T6" fmla="*/ 658 w 658"/>
                  <a:gd name="T7" fmla="*/ 330 h 659"/>
                  <a:gd name="T8" fmla="*/ 329 w 658"/>
                  <a:gd name="T9" fmla="*/ 659 h 659"/>
                  <a:gd name="T10" fmla="*/ 329 w 658"/>
                  <a:gd name="T11" fmla="*/ 147 h 659"/>
                  <a:gd name="T12" fmla="*/ 329 w 658"/>
                  <a:gd name="T13" fmla="*/ 147 h 659"/>
                  <a:gd name="T14" fmla="*/ 146 w 658"/>
                  <a:gd name="T15" fmla="*/ 330 h 659"/>
                  <a:gd name="T16" fmla="*/ 329 w 658"/>
                  <a:gd name="T17" fmla="*/ 513 h 659"/>
                  <a:gd name="T18" fmla="*/ 512 w 658"/>
                  <a:gd name="T19" fmla="*/ 330 h 659"/>
                  <a:gd name="T20" fmla="*/ 329 w 658"/>
                  <a:gd name="T21" fmla="*/ 147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659">
                    <a:moveTo>
                      <a:pt x="329" y="659"/>
                    </a:moveTo>
                    <a:cubicBezTo>
                      <a:pt x="147" y="659"/>
                      <a:pt x="0" y="511"/>
                      <a:pt x="0" y="330"/>
                    </a:cubicBezTo>
                    <a:cubicBezTo>
                      <a:pt x="0" y="148"/>
                      <a:pt x="147" y="0"/>
                      <a:pt x="329" y="0"/>
                    </a:cubicBezTo>
                    <a:cubicBezTo>
                      <a:pt x="510" y="0"/>
                      <a:pt x="658" y="148"/>
                      <a:pt x="658" y="330"/>
                    </a:cubicBezTo>
                    <a:cubicBezTo>
                      <a:pt x="658" y="511"/>
                      <a:pt x="510" y="659"/>
                      <a:pt x="329" y="659"/>
                    </a:cubicBezTo>
                    <a:close/>
                    <a:moveTo>
                      <a:pt x="329" y="147"/>
                    </a:moveTo>
                    <a:lnTo>
                      <a:pt x="329" y="147"/>
                    </a:lnTo>
                    <a:cubicBezTo>
                      <a:pt x="228" y="147"/>
                      <a:pt x="146" y="229"/>
                      <a:pt x="146" y="330"/>
                    </a:cubicBezTo>
                    <a:cubicBezTo>
                      <a:pt x="146" y="430"/>
                      <a:pt x="228" y="513"/>
                      <a:pt x="329" y="513"/>
                    </a:cubicBezTo>
                    <a:cubicBezTo>
                      <a:pt x="430" y="513"/>
                      <a:pt x="512" y="430"/>
                      <a:pt x="512" y="330"/>
                    </a:cubicBezTo>
                    <a:cubicBezTo>
                      <a:pt x="512" y="229"/>
                      <a:pt x="430" y="147"/>
                      <a:pt x="32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121"/>
              <p:cNvSpPr>
                <a:spLocks/>
              </p:cNvSpPr>
              <p:nvPr/>
            </p:nvSpPr>
            <p:spPr bwMode="auto">
              <a:xfrm>
                <a:off x="7210626" y="3847700"/>
                <a:ext cx="98917" cy="78092"/>
              </a:xfrm>
              <a:custGeom>
                <a:avLst/>
                <a:gdLst>
                  <a:gd name="T0" fmla="*/ 588 w 671"/>
                  <a:gd name="T1" fmla="*/ 529 h 529"/>
                  <a:gd name="T2" fmla="*/ 545 w 671"/>
                  <a:gd name="T3" fmla="*/ 515 h 529"/>
                  <a:gd name="T4" fmla="*/ 39 w 671"/>
                  <a:gd name="T5" fmla="*/ 142 h 529"/>
                  <a:gd name="T6" fmla="*/ 23 w 671"/>
                  <a:gd name="T7" fmla="*/ 40 h 529"/>
                  <a:gd name="T8" fmla="*/ 126 w 671"/>
                  <a:gd name="T9" fmla="*/ 24 h 529"/>
                  <a:gd name="T10" fmla="*/ 632 w 671"/>
                  <a:gd name="T11" fmla="*/ 397 h 529"/>
                  <a:gd name="T12" fmla="*/ 647 w 671"/>
                  <a:gd name="T13" fmla="*/ 499 h 529"/>
                  <a:gd name="T14" fmla="*/ 588 w 671"/>
                  <a:gd name="T15" fmla="*/ 529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529">
                    <a:moveTo>
                      <a:pt x="588" y="529"/>
                    </a:moveTo>
                    <a:cubicBezTo>
                      <a:pt x="573" y="529"/>
                      <a:pt x="558" y="524"/>
                      <a:pt x="545" y="515"/>
                    </a:cubicBezTo>
                    <a:lnTo>
                      <a:pt x="39" y="142"/>
                    </a:lnTo>
                    <a:cubicBezTo>
                      <a:pt x="6" y="118"/>
                      <a:pt x="0" y="72"/>
                      <a:pt x="23" y="40"/>
                    </a:cubicBezTo>
                    <a:cubicBezTo>
                      <a:pt x="47" y="7"/>
                      <a:pt x="93" y="0"/>
                      <a:pt x="126" y="24"/>
                    </a:cubicBezTo>
                    <a:lnTo>
                      <a:pt x="632" y="397"/>
                    </a:lnTo>
                    <a:cubicBezTo>
                      <a:pt x="664" y="421"/>
                      <a:pt x="671" y="466"/>
                      <a:pt x="647" y="499"/>
                    </a:cubicBezTo>
                    <a:cubicBezTo>
                      <a:pt x="633" y="518"/>
                      <a:pt x="611" y="529"/>
                      <a:pt x="588" y="52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122"/>
              <p:cNvSpPr>
                <a:spLocks/>
              </p:cNvSpPr>
              <p:nvPr/>
            </p:nvSpPr>
            <p:spPr bwMode="auto">
              <a:xfrm>
                <a:off x="7049235" y="3728609"/>
                <a:ext cx="112583" cy="88504"/>
              </a:xfrm>
              <a:custGeom>
                <a:avLst/>
                <a:gdLst>
                  <a:gd name="T0" fmla="*/ 676 w 759"/>
                  <a:gd name="T1" fmla="*/ 596 h 596"/>
                  <a:gd name="T2" fmla="*/ 633 w 759"/>
                  <a:gd name="T3" fmla="*/ 582 h 596"/>
                  <a:gd name="T4" fmla="*/ 363 w 759"/>
                  <a:gd name="T5" fmla="*/ 381 h 596"/>
                  <a:gd name="T6" fmla="*/ 41 w 759"/>
                  <a:gd name="T7" fmla="*/ 144 h 596"/>
                  <a:gd name="T8" fmla="*/ 23 w 759"/>
                  <a:gd name="T9" fmla="*/ 42 h 596"/>
                  <a:gd name="T10" fmla="*/ 124 w 759"/>
                  <a:gd name="T11" fmla="*/ 23 h 596"/>
                  <a:gd name="T12" fmla="*/ 452 w 759"/>
                  <a:gd name="T13" fmla="*/ 265 h 596"/>
                  <a:gd name="T14" fmla="*/ 718 w 759"/>
                  <a:gd name="T15" fmla="*/ 463 h 596"/>
                  <a:gd name="T16" fmla="*/ 735 w 759"/>
                  <a:gd name="T17" fmla="*/ 565 h 596"/>
                  <a:gd name="T18" fmla="*/ 676 w 759"/>
                  <a:gd name="T19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9" h="596">
                    <a:moveTo>
                      <a:pt x="676" y="596"/>
                    </a:moveTo>
                    <a:cubicBezTo>
                      <a:pt x="661" y="596"/>
                      <a:pt x="646" y="591"/>
                      <a:pt x="633" y="582"/>
                    </a:cubicBezTo>
                    <a:cubicBezTo>
                      <a:pt x="541" y="517"/>
                      <a:pt x="451" y="448"/>
                      <a:pt x="363" y="381"/>
                    </a:cubicBezTo>
                    <a:cubicBezTo>
                      <a:pt x="258" y="301"/>
                      <a:pt x="150" y="219"/>
                      <a:pt x="41" y="144"/>
                    </a:cubicBezTo>
                    <a:cubicBezTo>
                      <a:pt x="8" y="121"/>
                      <a:pt x="0" y="75"/>
                      <a:pt x="23" y="42"/>
                    </a:cubicBezTo>
                    <a:cubicBezTo>
                      <a:pt x="46" y="9"/>
                      <a:pt x="91" y="0"/>
                      <a:pt x="124" y="23"/>
                    </a:cubicBezTo>
                    <a:cubicBezTo>
                      <a:pt x="236" y="101"/>
                      <a:pt x="346" y="184"/>
                      <a:pt x="452" y="265"/>
                    </a:cubicBezTo>
                    <a:cubicBezTo>
                      <a:pt x="538" y="331"/>
                      <a:pt x="628" y="399"/>
                      <a:pt x="718" y="463"/>
                    </a:cubicBezTo>
                    <a:cubicBezTo>
                      <a:pt x="751" y="487"/>
                      <a:pt x="759" y="532"/>
                      <a:pt x="735" y="565"/>
                    </a:cubicBezTo>
                    <a:cubicBezTo>
                      <a:pt x="721" y="585"/>
                      <a:pt x="699" y="596"/>
                      <a:pt x="676" y="5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123"/>
              <p:cNvSpPr>
                <a:spLocks noEditPoints="1"/>
              </p:cNvSpPr>
              <p:nvPr/>
            </p:nvSpPr>
            <p:spPr bwMode="auto">
              <a:xfrm>
                <a:off x="7038172" y="3716896"/>
                <a:ext cx="303908" cy="244688"/>
              </a:xfrm>
              <a:custGeom>
                <a:avLst/>
                <a:gdLst>
                  <a:gd name="T0" fmla="*/ 1369 w 2057"/>
                  <a:gd name="T1" fmla="*/ 1652 h 1652"/>
                  <a:gd name="T2" fmla="*/ 689 w 2057"/>
                  <a:gd name="T3" fmla="*/ 1387 h 1652"/>
                  <a:gd name="T4" fmla="*/ 10 w 2057"/>
                  <a:gd name="T5" fmla="*/ 333 h 1652"/>
                  <a:gd name="T6" fmla="*/ 64 w 2057"/>
                  <a:gd name="T7" fmla="*/ 100 h 1652"/>
                  <a:gd name="T8" fmla="*/ 428 w 2057"/>
                  <a:gd name="T9" fmla="*/ 0 h 1652"/>
                  <a:gd name="T10" fmla="*/ 1542 w 2057"/>
                  <a:gd name="T11" fmla="*/ 344 h 1652"/>
                  <a:gd name="T12" fmla="*/ 1904 w 2057"/>
                  <a:gd name="T13" fmla="*/ 1364 h 1652"/>
                  <a:gd name="T14" fmla="*/ 1369 w 2057"/>
                  <a:gd name="T15" fmla="*/ 1652 h 1652"/>
                  <a:gd name="T16" fmla="*/ 428 w 2057"/>
                  <a:gd name="T17" fmla="*/ 146 h 1652"/>
                  <a:gd name="T18" fmla="*/ 428 w 2057"/>
                  <a:gd name="T19" fmla="*/ 146 h 1652"/>
                  <a:gd name="T20" fmla="*/ 173 w 2057"/>
                  <a:gd name="T21" fmla="*/ 198 h 1652"/>
                  <a:gd name="T22" fmla="*/ 156 w 2057"/>
                  <a:gd name="T23" fmla="*/ 320 h 1652"/>
                  <a:gd name="T24" fmla="*/ 778 w 2057"/>
                  <a:gd name="T25" fmla="*/ 1271 h 1652"/>
                  <a:gd name="T26" fmla="*/ 1369 w 2057"/>
                  <a:gd name="T27" fmla="*/ 1505 h 1652"/>
                  <a:gd name="T28" fmla="*/ 1776 w 2057"/>
                  <a:gd name="T29" fmla="*/ 1294 h 1652"/>
                  <a:gd name="T30" fmla="*/ 1462 w 2057"/>
                  <a:gd name="T31" fmla="*/ 466 h 1652"/>
                  <a:gd name="T32" fmla="*/ 428 w 2057"/>
                  <a:gd name="T33" fmla="*/ 146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57" h="1652">
                    <a:moveTo>
                      <a:pt x="1369" y="1652"/>
                    </a:moveTo>
                    <a:cubicBezTo>
                      <a:pt x="1150" y="1652"/>
                      <a:pt x="915" y="1560"/>
                      <a:pt x="689" y="1387"/>
                    </a:cubicBezTo>
                    <a:cubicBezTo>
                      <a:pt x="259" y="1057"/>
                      <a:pt x="35" y="609"/>
                      <a:pt x="10" y="333"/>
                    </a:cubicBezTo>
                    <a:cubicBezTo>
                      <a:pt x="0" y="229"/>
                      <a:pt x="19" y="150"/>
                      <a:pt x="64" y="100"/>
                    </a:cubicBezTo>
                    <a:cubicBezTo>
                      <a:pt x="139" y="17"/>
                      <a:pt x="303" y="0"/>
                      <a:pt x="428" y="0"/>
                    </a:cubicBezTo>
                    <a:cubicBezTo>
                      <a:pt x="701" y="0"/>
                      <a:pt x="1157" y="90"/>
                      <a:pt x="1542" y="344"/>
                    </a:cubicBezTo>
                    <a:cubicBezTo>
                      <a:pt x="2042" y="674"/>
                      <a:pt x="2057" y="1087"/>
                      <a:pt x="1904" y="1364"/>
                    </a:cubicBezTo>
                    <a:cubicBezTo>
                      <a:pt x="1805" y="1544"/>
                      <a:pt x="1605" y="1652"/>
                      <a:pt x="1369" y="1652"/>
                    </a:cubicBezTo>
                    <a:close/>
                    <a:moveTo>
                      <a:pt x="428" y="146"/>
                    </a:moveTo>
                    <a:lnTo>
                      <a:pt x="428" y="146"/>
                    </a:lnTo>
                    <a:cubicBezTo>
                      <a:pt x="263" y="146"/>
                      <a:pt x="190" y="179"/>
                      <a:pt x="173" y="198"/>
                    </a:cubicBezTo>
                    <a:cubicBezTo>
                      <a:pt x="161" y="211"/>
                      <a:pt x="149" y="251"/>
                      <a:pt x="156" y="320"/>
                    </a:cubicBezTo>
                    <a:cubicBezTo>
                      <a:pt x="174" y="525"/>
                      <a:pt x="356" y="947"/>
                      <a:pt x="778" y="1271"/>
                    </a:cubicBezTo>
                    <a:cubicBezTo>
                      <a:pt x="979" y="1424"/>
                      <a:pt x="1183" y="1505"/>
                      <a:pt x="1369" y="1505"/>
                    </a:cubicBezTo>
                    <a:cubicBezTo>
                      <a:pt x="1551" y="1505"/>
                      <a:pt x="1703" y="1426"/>
                      <a:pt x="1776" y="1294"/>
                    </a:cubicBezTo>
                    <a:cubicBezTo>
                      <a:pt x="1933" y="1009"/>
                      <a:pt x="1815" y="700"/>
                      <a:pt x="1462" y="466"/>
                    </a:cubicBezTo>
                    <a:cubicBezTo>
                      <a:pt x="1104" y="230"/>
                      <a:pt x="681" y="146"/>
                      <a:pt x="42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124"/>
              <p:cNvSpPr>
                <a:spLocks noEditPoints="1"/>
              </p:cNvSpPr>
              <p:nvPr/>
            </p:nvSpPr>
            <p:spPr bwMode="auto">
              <a:xfrm>
                <a:off x="7323859" y="3784575"/>
                <a:ext cx="175056" cy="160089"/>
              </a:xfrm>
              <a:custGeom>
                <a:avLst/>
                <a:gdLst>
                  <a:gd name="T0" fmla="*/ 1108 w 1185"/>
                  <a:gd name="T1" fmla="*/ 1085 h 1085"/>
                  <a:gd name="T2" fmla="*/ 1095 w 1185"/>
                  <a:gd name="T3" fmla="*/ 1084 h 1085"/>
                  <a:gd name="T4" fmla="*/ 45 w 1185"/>
                  <a:gd name="T5" fmla="*/ 427 h 1085"/>
                  <a:gd name="T6" fmla="*/ 48 w 1185"/>
                  <a:gd name="T7" fmla="*/ 173 h 1085"/>
                  <a:gd name="T8" fmla="*/ 424 w 1185"/>
                  <a:gd name="T9" fmla="*/ 19 h 1085"/>
                  <a:gd name="T10" fmla="*/ 1179 w 1185"/>
                  <a:gd name="T11" fmla="*/ 995 h 1085"/>
                  <a:gd name="T12" fmla="*/ 1161 w 1185"/>
                  <a:gd name="T13" fmla="*/ 1062 h 1085"/>
                  <a:gd name="T14" fmla="*/ 1108 w 1185"/>
                  <a:gd name="T15" fmla="*/ 1085 h 1085"/>
                  <a:gd name="T16" fmla="*/ 362 w 1185"/>
                  <a:gd name="T17" fmla="*/ 162 h 1085"/>
                  <a:gd name="T18" fmla="*/ 362 w 1185"/>
                  <a:gd name="T19" fmla="*/ 162 h 1085"/>
                  <a:gd name="T20" fmla="*/ 175 w 1185"/>
                  <a:gd name="T21" fmla="*/ 246 h 1085"/>
                  <a:gd name="T22" fmla="*/ 172 w 1185"/>
                  <a:gd name="T23" fmla="*/ 354 h 1085"/>
                  <a:gd name="T24" fmla="*/ 1002 w 1185"/>
                  <a:gd name="T25" fmla="*/ 913 h 1085"/>
                  <a:gd name="T26" fmla="*/ 408 w 1185"/>
                  <a:gd name="T27" fmla="*/ 164 h 1085"/>
                  <a:gd name="T28" fmla="*/ 362 w 1185"/>
                  <a:gd name="T29" fmla="*/ 16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5" h="1085">
                    <a:moveTo>
                      <a:pt x="1108" y="1085"/>
                    </a:moveTo>
                    <a:cubicBezTo>
                      <a:pt x="1103" y="1085"/>
                      <a:pt x="1099" y="1085"/>
                      <a:pt x="1095" y="1084"/>
                    </a:cubicBezTo>
                    <a:cubicBezTo>
                      <a:pt x="525" y="979"/>
                      <a:pt x="141" y="596"/>
                      <a:pt x="45" y="427"/>
                    </a:cubicBezTo>
                    <a:cubicBezTo>
                      <a:pt x="0" y="348"/>
                      <a:pt x="1" y="254"/>
                      <a:pt x="48" y="173"/>
                    </a:cubicBezTo>
                    <a:cubicBezTo>
                      <a:pt x="114" y="59"/>
                      <a:pt x="254" y="0"/>
                      <a:pt x="424" y="19"/>
                    </a:cubicBezTo>
                    <a:cubicBezTo>
                      <a:pt x="947" y="76"/>
                      <a:pt x="1170" y="957"/>
                      <a:pt x="1179" y="995"/>
                    </a:cubicBezTo>
                    <a:cubicBezTo>
                      <a:pt x="1185" y="1019"/>
                      <a:pt x="1178" y="1044"/>
                      <a:pt x="1161" y="1062"/>
                    </a:cubicBezTo>
                    <a:cubicBezTo>
                      <a:pt x="1147" y="1077"/>
                      <a:pt x="1128" y="1085"/>
                      <a:pt x="1108" y="1085"/>
                    </a:cubicBezTo>
                    <a:close/>
                    <a:moveTo>
                      <a:pt x="362" y="162"/>
                    </a:moveTo>
                    <a:lnTo>
                      <a:pt x="362" y="162"/>
                    </a:lnTo>
                    <a:cubicBezTo>
                      <a:pt x="274" y="162"/>
                      <a:pt x="206" y="193"/>
                      <a:pt x="175" y="246"/>
                    </a:cubicBezTo>
                    <a:cubicBezTo>
                      <a:pt x="154" y="281"/>
                      <a:pt x="153" y="322"/>
                      <a:pt x="172" y="354"/>
                    </a:cubicBezTo>
                    <a:cubicBezTo>
                      <a:pt x="220" y="439"/>
                      <a:pt x="510" y="781"/>
                      <a:pt x="1002" y="913"/>
                    </a:cubicBezTo>
                    <a:cubicBezTo>
                      <a:pt x="928" y="685"/>
                      <a:pt x="732" y="199"/>
                      <a:pt x="408" y="164"/>
                    </a:cubicBezTo>
                    <a:cubicBezTo>
                      <a:pt x="392" y="163"/>
                      <a:pt x="377" y="162"/>
                      <a:pt x="362" y="16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125"/>
              <p:cNvSpPr>
                <a:spLocks noEditPoints="1"/>
              </p:cNvSpPr>
              <p:nvPr/>
            </p:nvSpPr>
            <p:spPr bwMode="auto">
              <a:xfrm>
                <a:off x="7175484" y="3958981"/>
                <a:ext cx="213452" cy="141216"/>
              </a:xfrm>
              <a:custGeom>
                <a:avLst/>
                <a:gdLst>
                  <a:gd name="T0" fmla="*/ 1162 w 1442"/>
                  <a:gd name="T1" fmla="*/ 958 h 958"/>
                  <a:gd name="T2" fmla="*/ 1162 w 1442"/>
                  <a:gd name="T3" fmla="*/ 958 h 958"/>
                  <a:gd name="T4" fmla="*/ 174 w 1442"/>
                  <a:gd name="T5" fmla="*/ 641 h 958"/>
                  <a:gd name="T6" fmla="*/ 61 w 1442"/>
                  <a:gd name="T7" fmla="*/ 200 h 958"/>
                  <a:gd name="T8" fmla="*/ 400 w 1442"/>
                  <a:gd name="T9" fmla="*/ 1 h 958"/>
                  <a:gd name="T10" fmla="*/ 430 w 1442"/>
                  <a:gd name="T11" fmla="*/ 0 h 958"/>
                  <a:gd name="T12" fmla="*/ 1427 w 1442"/>
                  <a:gd name="T13" fmla="*/ 831 h 958"/>
                  <a:gd name="T14" fmla="*/ 1432 w 1442"/>
                  <a:gd name="T15" fmla="*/ 900 h 958"/>
                  <a:gd name="T16" fmla="*/ 1376 w 1442"/>
                  <a:gd name="T17" fmla="*/ 942 h 958"/>
                  <a:gd name="T18" fmla="*/ 1162 w 1442"/>
                  <a:gd name="T19" fmla="*/ 958 h 958"/>
                  <a:gd name="T20" fmla="*/ 430 w 1442"/>
                  <a:gd name="T21" fmla="*/ 147 h 958"/>
                  <a:gd name="T22" fmla="*/ 430 w 1442"/>
                  <a:gd name="T23" fmla="*/ 147 h 958"/>
                  <a:gd name="T24" fmla="*/ 411 w 1442"/>
                  <a:gd name="T25" fmla="*/ 147 h 958"/>
                  <a:gd name="T26" fmla="*/ 198 w 1442"/>
                  <a:gd name="T27" fmla="*/ 253 h 958"/>
                  <a:gd name="T28" fmla="*/ 281 w 1442"/>
                  <a:gd name="T29" fmla="*/ 541 h 958"/>
                  <a:gd name="T30" fmla="*/ 1162 w 1442"/>
                  <a:gd name="T31" fmla="*/ 811 h 958"/>
                  <a:gd name="T32" fmla="*/ 1162 w 1442"/>
                  <a:gd name="T33" fmla="*/ 811 h 958"/>
                  <a:gd name="T34" fmla="*/ 1236 w 1442"/>
                  <a:gd name="T35" fmla="*/ 809 h 958"/>
                  <a:gd name="T36" fmla="*/ 430 w 1442"/>
                  <a:gd name="T37" fmla="*/ 1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2" h="958">
                    <a:moveTo>
                      <a:pt x="1162" y="958"/>
                    </a:moveTo>
                    <a:lnTo>
                      <a:pt x="1162" y="958"/>
                    </a:lnTo>
                    <a:cubicBezTo>
                      <a:pt x="715" y="958"/>
                      <a:pt x="294" y="770"/>
                      <a:pt x="174" y="641"/>
                    </a:cubicBezTo>
                    <a:cubicBezTo>
                      <a:pt x="90" y="551"/>
                      <a:pt x="0" y="355"/>
                      <a:pt x="61" y="200"/>
                    </a:cubicBezTo>
                    <a:cubicBezTo>
                      <a:pt x="93" y="118"/>
                      <a:pt x="178" y="18"/>
                      <a:pt x="400" y="1"/>
                    </a:cubicBezTo>
                    <a:cubicBezTo>
                      <a:pt x="410" y="1"/>
                      <a:pt x="420" y="0"/>
                      <a:pt x="430" y="0"/>
                    </a:cubicBezTo>
                    <a:cubicBezTo>
                      <a:pt x="890" y="0"/>
                      <a:pt x="1405" y="797"/>
                      <a:pt x="1427" y="831"/>
                    </a:cubicBezTo>
                    <a:cubicBezTo>
                      <a:pt x="1441" y="851"/>
                      <a:pt x="1442" y="878"/>
                      <a:pt x="1432" y="900"/>
                    </a:cubicBezTo>
                    <a:cubicBezTo>
                      <a:pt x="1422" y="923"/>
                      <a:pt x="1401" y="939"/>
                      <a:pt x="1376" y="942"/>
                    </a:cubicBezTo>
                    <a:cubicBezTo>
                      <a:pt x="1307" y="953"/>
                      <a:pt x="1235" y="958"/>
                      <a:pt x="1162" y="958"/>
                    </a:cubicBezTo>
                    <a:close/>
                    <a:moveTo>
                      <a:pt x="430" y="147"/>
                    </a:moveTo>
                    <a:lnTo>
                      <a:pt x="430" y="147"/>
                    </a:lnTo>
                    <a:cubicBezTo>
                      <a:pt x="424" y="147"/>
                      <a:pt x="417" y="147"/>
                      <a:pt x="411" y="147"/>
                    </a:cubicBezTo>
                    <a:cubicBezTo>
                      <a:pt x="293" y="156"/>
                      <a:pt x="222" y="192"/>
                      <a:pt x="198" y="253"/>
                    </a:cubicBezTo>
                    <a:cubicBezTo>
                      <a:pt x="164" y="340"/>
                      <a:pt x="223" y="479"/>
                      <a:pt x="281" y="541"/>
                    </a:cubicBezTo>
                    <a:cubicBezTo>
                      <a:pt x="368" y="635"/>
                      <a:pt x="748" y="811"/>
                      <a:pt x="1162" y="811"/>
                    </a:cubicBezTo>
                    <a:cubicBezTo>
                      <a:pt x="1162" y="811"/>
                      <a:pt x="1162" y="811"/>
                      <a:pt x="1162" y="811"/>
                    </a:cubicBezTo>
                    <a:cubicBezTo>
                      <a:pt x="1187" y="811"/>
                      <a:pt x="1211" y="811"/>
                      <a:pt x="1236" y="809"/>
                    </a:cubicBezTo>
                    <a:cubicBezTo>
                      <a:pt x="1058" y="561"/>
                      <a:pt x="704" y="147"/>
                      <a:pt x="430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126"/>
              <p:cNvSpPr>
                <a:spLocks noEditPoints="1"/>
              </p:cNvSpPr>
              <p:nvPr/>
            </p:nvSpPr>
            <p:spPr bwMode="auto">
              <a:xfrm>
                <a:off x="7218435" y="3819717"/>
                <a:ext cx="161390" cy="173755"/>
              </a:xfrm>
              <a:custGeom>
                <a:avLst/>
                <a:gdLst>
                  <a:gd name="T0" fmla="*/ 502 w 1094"/>
                  <a:gd name="T1" fmla="*/ 1173 h 1173"/>
                  <a:gd name="T2" fmla="*/ 18 w 1094"/>
                  <a:gd name="T3" fmla="*/ 922 h 1173"/>
                  <a:gd name="T4" fmla="*/ 14 w 1094"/>
                  <a:gd name="T5" fmla="*/ 843 h 1173"/>
                  <a:gd name="T6" fmla="*/ 84 w 1094"/>
                  <a:gd name="T7" fmla="*/ 807 h 1173"/>
                  <a:gd name="T8" fmla="*/ 147 w 1094"/>
                  <a:gd name="T9" fmla="*/ 810 h 1173"/>
                  <a:gd name="T10" fmla="*/ 554 w 1094"/>
                  <a:gd name="T11" fmla="*/ 599 h 1173"/>
                  <a:gd name="T12" fmla="*/ 564 w 1094"/>
                  <a:gd name="T13" fmla="*/ 111 h 1173"/>
                  <a:gd name="T14" fmla="*/ 572 w 1094"/>
                  <a:gd name="T15" fmla="*/ 32 h 1173"/>
                  <a:gd name="T16" fmla="*/ 647 w 1094"/>
                  <a:gd name="T17" fmla="*/ 7 h 1173"/>
                  <a:gd name="T18" fmla="*/ 1094 w 1094"/>
                  <a:gd name="T19" fmla="*/ 581 h 1173"/>
                  <a:gd name="T20" fmla="*/ 502 w 1094"/>
                  <a:gd name="T21" fmla="*/ 1173 h 1173"/>
                  <a:gd name="T22" fmla="*/ 251 w 1094"/>
                  <a:gd name="T23" fmla="*/ 949 h 1173"/>
                  <a:gd name="T24" fmla="*/ 251 w 1094"/>
                  <a:gd name="T25" fmla="*/ 949 h 1173"/>
                  <a:gd name="T26" fmla="*/ 502 w 1094"/>
                  <a:gd name="T27" fmla="*/ 1027 h 1173"/>
                  <a:gd name="T28" fmla="*/ 948 w 1094"/>
                  <a:gd name="T29" fmla="*/ 581 h 1173"/>
                  <a:gd name="T30" fmla="*/ 754 w 1094"/>
                  <a:gd name="T31" fmla="*/ 213 h 1173"/>
                  <a:gd name="T32" fmla="*/ 682 w 1094"/>
                  <a:gd name="T33" fmla="*/ 669 h 1173"/>
                  <a:gd name="T34" fmla="*/ 251 w 1094"/>
                  <a:gd name="T35" fmla="*/ 949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94" h="1173">
                    <a:moveTo>
                      <a:pt x="502" y="1173"/>
                    </a:moveTo>
                    <a:cubicBezTo>
                      <a:pt x="310" y="1173"/>
                      <a:pt x="129" y="1080"/>
                      <a:pt x="18" y="922"/>
                    </a:cubicBezTo>
                    <a:cubicBezTo>
                      <a:pt x="1" y="899"/>
                      <a:pt x="0" y="868"/>
                      <a:pt x="14" y="843"/>
                    </a:cubicBezTo>
                    <a:cubicBezTo>
                      <a:pt x="29" y="819"/>
                      <a:pt x="56" y="805"/>
                      <a:pt x="84" y="807"/>
                    </a:cubicBezTo>
                    <a:cubicBezTo>
                      <a:pt x="105" y="809"/>
                      <a:pt x="126" y="810"/>
                      <a:pt x="147" y="810"/>
                    </a:cubicBezTo>
                    <a:cubicBezTo>
                      <a:pt x="329" y="810"/>
                      <a:pt x="481" y="731"/>
                      <a:pt x="554" y="599"/>
                    </a:cubicBezTo>
                    <a:cubicBezTo>
                      <a:pt x="640" y="443"/>
                      <a:pt x="643" y="270"/>
                      <a:pt x="564" y="111"/>
                    </a:cubicBezTo>
                    <a:cubicBezTo>
                      <a:pt x="551" y="85"/>
                      <a:pt x="554" y="55"/>
                      <a:pt x="572" y="32"/>
                    </a:cubicBezTo>
                    <a:cubicBezTo>
                      <a:pt x="590" y="10"/>
                      <a:pt x="620" y="0"/>
                      <a:pt x="647" y="7"/>
                    </a:cubicBezTo>
                    <a:cubicBezTo>
                      <a:pt x="910" y="74"/>
                      <a:pt x="1094" y="310"/>
                      <a:pt x="1094" y="581"/>
                    </a:cubicBezTo>
                    <a:cubicBezTo>
                      <a:pt x="1094" y="908"/>
                      <a:pt x="828" y="1173"/>
                      <a:pt x="502" y="1173"/>
                    </a:cubicBezTo>
                    <a:close/>
                    <a:moveTo>
                      <a:pt x="251" y="949"/>
                    </a:moveTo>
                    <a:lnTo>
                      <a:pt x="251" y="949"/>
                    </a:lnTo>
                    <a:cubicBezTo>
                      <a:pt x="324" y="999"/>
                      <a:pt x="411" y="1027"/>
                      <a:pt x="502" y="1027"/>
                    </a:cubicBezTo>
                    <a:cubicBezTo>
                      <a:pt x="748" y="1027"/>
                      <a:pt x="948" y="827"/>
                      <a:pt x="948" y="581"/>
                    </a:cubicBezTo>
                    <a:cubicBezTo>
                      <a:pt x="948" y="431"/>
                      <a:pt x="872" y="295"/>
                      <a:pt x="754" y="213"/>
                    </a:cubicBezTo>
                    <a:cubicBezTo>
                      <a:pt x="786" y="367"/>
                      <a:pt x="762" y="524"/>
                      <a:pt x="682" y="669"/>
                    </a:cubicBezTo>
                    <a:cubicBezTo>
                      <a:pt x="598" y="822"/>
                      <a:pt x="441" y="923"/>
                      <a:pt x="251" y="9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127"/>
              <p:cNvSpPr>
                <a:spLocks/>
              </p:cNvSpPr>
              <p:nvPr/>
            </p:nvSpPr>
            <p:spPr bwMode="auto">
              <a:xfrm>
                <a:off x="7418871" y="3867874"/>
                <a:ext cx="308464" cy="327336"/>
              </a:xfrm>
              <a:custGeom>
                <a:avLst/>
                <a:gdLst>
                  <a:gd name="T0" fmla="*/ 2009 w 2088"/>
                  <a:gd name="T1" fmla="*/ 2214 h 2214"/>
                  <a:gd name="T2" fmla="*/ 1951 w 2088"/>
                  <a:gd name="T3" fmla="*/ 2185 h 2214"/>
                  <a:gd name="T4" fmla="*/ 55 w 2088"/>
                  <a:gd name="T5" fmla="*/ 745 h 2214"/>
                  <a:gd name="T6" fmla="*/ 15 w 2088"/>
                  <a:gd name="T7" fmla="*/ 649 h 2214"/>
                  <a:gd name="T8" fmla="*/ 111 w 2088"/>
                  <a:gd name="T9" fmla="*/ 610 h 2214"/>
                  <a:gd name="T10" fmla="*/ 1851 w 2088"/>
                  <a:gd name="T11" fmla="*/ 1845 h 2214"/>
                  <a:gd name="T12" fmla="*/ 702 w 2088"/>
                  <a:gd name="T13" fmla="*/ 133 h 2214"/>
                  <a:gd name="T14" fmla="*/ 701 w 2088"/>
                  <a:gd name="T15" fmla="*/ 29 h 2214"/>
                  <a:gd name="T16" fmla="*/ 804 w 2088"/>
                  <a:gd name="T17" fmla="*/ 28 h 2214"/>
                  <a:gd name="T18" fmla="*/ 2081 w 2088"/>
                  <a:gd name="T19" fmla="*/ 2126 h 2214"/>
                  <a:gd name="T20" fmla="*/ 2039 w 2088"/>
                  <a:gd name="T21" fmla="*/ 2207 h 2214"/>
                  <a:gd name="T22" fmla="*/ 2009 w 2088"/>
                  <a:gd name="T23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8" h="2214">
                    <a:moveTo>
                      <a:pt x="2009" y="2214"/>
                    </a:moveTo>
                    <a:cubicBezTo>
                      <a:pt x="1987" y="2214"/>
                      <a:pt x="1965" y="2204"/>
                      <a:pt x="1951" y="2185"/>
                    </a:cubicBezTo>
                    <a:cubicBezTo>
                      <a:pt x="1944" y="2176"/>
                      <a:pt x="1216" y="1231"/>
                      <a:pt x="55" y="745"/>
                    </a:cubicBezTo>
                    <a:cubicBezTo>
                      <a:pt x="17" y="730"/>
                      <a:pt x="0" y="687"/>
                      <a:pt x="15" y="649"/>
                    </a:cubicBezTo>
                    <a:cubicBezTo>
                      <a:pt x="31" y="612"/>
                      <a:pt x="74" y="595"/>
                      <a:pt x="111" y="610"/>
                    </a:cubicBezTo>
                    <a:cubicBezTo>
                      <a:pt x="944" y="959"/>
                      <a:pt x="1549" y="1520"/>
                      <a:pt x="1851" y="1845"/>
                    </a:cubicBezTo>
                    <a:cubicBezTo>
                      <a:pt x="1536" y="954"/>
                      <a:pt x="712" y="142"/>
                      <a:pt x="702" y="133"/>
                    </a:cubicBezTo>
                    <a:cubicBezTo>
                      <a:pt x="673" y="104"/>
                      <a:pt x="673" y="58"/>
                      <a:pt x="701" y="29"/>
                    </a:cubicBezTo>
                    <a:cubicBezTo>
                      <a:pt x="729" y="0"/>
                      <a:pt x="776" y="0"/>
                      <a:pt x="804" y="28"/>
                    </a:cubicBezTo>
                    <a:cubicBezTo>
                      <a:pt x="848" y="70"/>
                      <a:pt x="1872" y="1080"/>
                      <a:pt x="2081" y="2126"/>
                    </a:cubicBezTo>
                    <a:cubicBezTo>
                      <a:pt x="2088" y="2160"/>
                      <a:pt x="2070" y="2193"/>
                      <a:pt x="2039" y="2207"/>
                    </a:cubicBezTo>
                    <a:cubicBezTo>
                      <a:pt x="2030" y="2212"/>
                      <a:pt x="2019" y="2214"/>
                      <a:pt x="2009" y="221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128"/>
              <p:cNvSpPr>
                <a:spLocks/>
              </p:cNvSpPr>
              <p:nvPr/>
            </p:nvSpPr>
            <p:spPr bwMode="auto">
              <a:xfrm>
                <a:off x="7377873" y="3995424"/>
                <a:ext cx="375493" cy="439919"/>
              </a:xfrm>
              <a:custGeom>
                <a:avLst/>
                <a:gdLst>
                  <a:gd name="T0" fmla="*/ 2387 w 2545"/>
                  <a:gd name="T1" fmla="*/ 2972 h 2972"/>
                  <a:gd name="T2" fmla="*/ 2317 w 2545"/>
                  <a:gd name="T3" fmla="*/ 2921 h 2972"/>
                  <a:gd name="T4" fmla="*/ 36 w 2545"/>
                  <a:gd name="T5" fmla="*/ 138 h 2972"/>
                  <a:gd name="T6" fmla="*/ 26 w 2545"/>
                  <a:gd name="T7" fmla="*/ 35 h 2972"/>
                  <a:gd name="T8" fmla="*/ 129 w 2545"/>
                  <a:gd name="T9" fmla="*/ 26 h 2972"/>
                  <a:gd name="T10" fmla="*/ 2344 w 2545"/>
                  <a:gd name="T11" fmla="*/ 2596 h 2972"/>
                  <a:gd name="T12" fmla="*/ 2327 w 2545"/>
                  <a:gd name="T13" fmla="*/ 1848 h 2972"/>
                  <a:gd name="T14" fmla="*/ 2388 w 2545"/>
                  <a:gd name="T15" fmla="*/ 1765 h 2972"/>
                  <a:gd name="T16" fmla="*/ 2471 w 2545"/>
                  <a:gd name="T17" fmla="*/ 1827 h 2972"/>
                  <a:gd name="T18" fmla="*/ 2459 w 2545"/>
                  <a:gd name="T19" fmla="*/ 2909 h 2972"/>
                  <a:gd name="T20" fmla="*/ 2393 w 2545"/>
                  <a:gd name="T21" fmla="*/ 2971 h 2972"/>
                  <a:gd name="T22" fmla="*/ 2387 w 2545"/>
                  <a:gd name="T23" fmla="*/ 2972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5" h="2972">
                    <a:moveTo>
                      <a:pt x="2387" y="2972"/>
                    </a:moveTo>
                    <a:cubicBezTo>
                      <a:pt x="2355" y="2972"/>
                      <a:pt x="2327" y="2951"/>
                      <a:pt x="2317" y="2921"/>
                    </a:cubicBezTo>
                    <a:cubicBezTo>
                      <a:pt x="1914" y="1700"/>
                      <a:pt x="55" y="154"/>
                      <a:pt x="36" y="138"/>
                    </a:cubicBezTo>
                    <a:cubicBezTo>
                      <a:pt x="5" y="113"/>
                      <a:pt x="0" y="67"/>
                      <a:pt x="26" y="35"/>
                    </a:cubicBezTo>
                    <a:cubicBezTo>
                      <a:pt x="52" y="4"/>
                      <a:pt x="98" y="0"/>
                      <a:pt x="129" y="26"/>
                    </a:cubicBezTo>
                    <a:cubicBezTo>
                      <a:pt x="201" y="85"/>
                      <a:pt x="1782" y="1400"/>
                      <a:pt x="2344" y="2596"/>
                    </a:cubicBezTo>
                    <a:cubicBezTo>
                      <a:pt x="2358" y="2390"/>
                      <a:pt x="2365" y="2106"/>
                      <a:pt x="2327" y="1848"/>
                    </a:cubicBezTo>
                    <a:cubicBezTo>
                      <a:pt x="2321" y="1809"/>
                      <a:pt x="2348" y="1771"/>
                      <a:pt x="2388" y="1765"/>
                    </a:cubicBezTo>
                    <a:cubicBezTo>
                      <a:pt x="2428" y="1759"/>
                      <a:pt x="2465" y="1787"/>
                      <a:pt x="2471" y="1827"/>
                    </a:cubicBezTo>
                    <a:cubicBezTo>
                      <a:pt x="2545" y="2320"/>
                      <a:pt x="2463" y="2885"/>
                      <a:pt x="2459" y="2909"/>
                    </a:cubicBezTo>
                    <a:cubicBezTo>
                      <a:pt x="2454" y="2943"/>
                      <a:pt x="2427" y="2968"/>
                      <a:pt x="2393" y="2971"/>
                    </a:cubicBezTo>
                    <a:cubicBezTo>
                      <a:pt x="2391" y="2971"/>
                      <a:pt x="2389" y="2972"/>
                      <a:pt x="2387" y="29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129"/>
              <p:cNvSpPr>
                <a:spLocks/>
              </p:cNvSpPr>
              <p:nvPr/>
            </p:nvSpPr>
            <p:spPr bwMode="auto">
              <a:xfrm>
                <a:off x="6551399" y="3938807"/>
                <a:ext cx="113233" cy="161390"/>
              </a:xfrm>
              <a:custGeom>
                <a:avLst/>
                <a:gdLst>
                  <a:gd name="T0" fmla="*/ 83 w 769"/>
                  <a:gd name="T1" fmla="*/ 1091 h 1091"/>
                  <a:gd name="T2" fmla="*/ 55 w 769"/>
                  <a:gd name="T3" fmla="*/ 1086 h 1091"/>
                  <a:gd name="T4" fmla="*/ 15 w 769"/>
                  <a:gd name="T5" fmla="*/ 991 h 1091"/>
                  <a:gd name="T6" fmla="*/ 634 w 769"/>
                  <a:gd name="T7" fmla="*/ 30 h 1091"/>
                  <a:gd name="T8" fmla="*/ 738 w 769"/>
                  <a:gd name="T9" fmla="*/ 27 h 1091"/>
                  <a:gd name="T10" fmla="*/ 741 w 769"/>
                  <a:gd name="T11" fmla="*/ 131 h 1091"/>
                  <a:gd name="T12" fmla="*/ 150 w 769"/>
                  <a:gd name="T13" fmla="*/ 1046 h 1091"/>
                  <a:gd name="T14" fmla="*/ 83 w 769"/>
                  <a:gd name="T15" fmla="*/ 10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9" h="1091">
                    <a:moveTo>
                      <a:pt x="83" y="1091"/>
                    </a:moveTo>
                    <a:cubicBezTo>
                      <a:pt x="73" y="1091"/>
                      <a:pt x="64" y="1090"/>
                      <a:pt x="55" y="1086"/>
                    </a:cubicBezTo>
                    <a:cubicBezTo>
                      <a:pt x="18" y="1071"/>
                      <a:pt x="0" y="1028"/>
                      <a:pt x="15" y="991"/>
                    </a:cubicBezTo>
                    <a:cubicBezTo>
                      <a:pt x="23" y="969"/>
                      <a:pt x="232" y="457"/>
                      <a:pt x="634" y="30"/>
                    </a:cubicBezTo>
                    <a:cubicBezTo>
                      <a:pt x="662" y="1"/>
                      <a:pt x="708" y="0"/>
                      <a:pt x="738" y="27"/>
                    </a:cubicBezTo>
                    <a:cubicBezTo>
                      <a:pt x="767" y="55"/>
                      <a:pt x="769" y="101"/>
                      <a:pt x="741" y="131"/>
                    </a:cubicBezTo>
                    <a:cubicBezTo>
                      <a:pt x="357" y="537"/>
                      <a:pt x="152" y="1041"/>
                      <a:pt x="150" y="1046"/>
                    </a:cubicBezTo>
                    <a:cubicBezTo>
                      <a:pt x="139" y="1074"/>
                      <a:pt x="112" y="1091"/>
                      <a:pt x="83" y="10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130"/>
              <p:cNvSpPr>
                <a:spLocks/>
              </p:cNvSpPr>
              <p:nvPr/>
            </p:nvSpPr>
            <p:spPr bwMode="auto">
              <a:xfrm>
                <a:off x="6852053" y="3733165"/>
                <a:ext cx="156184" cy="63775"/>
              </a:xfrm>
              <a:custGeom>
                <a:avLst/>
                <a:gdLst>
                  <a:gd name="T0" fmla="*/ 83 w 1057"/>
                  <a:gd name="T1" fmla="*/ 431 h 431"/>
                  <a:gd name="T2" fmla="*/ 21 w 1057"/>
                  <a:gd name="T3" fmla="*/ 396 h 431"/>
                  <a:gd name="T4" fmla="*/ 45 w 1057"/>
                  <a:gd name="T5" fmla="*/ 296 h 431"/>
                  <a:gd name="T6" fmla="*/ 971 w 1057"/>
                  <a:gd name="T7" fmla="*/ 5 h 431"/>
                  <a:gd name="T8" fmla="*/ 1052 w 1057"/>
                  <a:gd name="T9" fmla="*/ 69 h 431"/>
                  <a:gd name="T10" fmla="*/ 988 w 1057"/>
                  <a:gd name="T11" fmla="*/ 150 h 431"/>
                  <a:gd name="T12" fmla="*/ 122 w 1057"/>
                  <a:gd name="T13" fmla="*/ 420 h 431"/>
                  <a:gd name="T14" fmla="*/ 83 w 1057"/>
                  <a:gd name="T1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7" h="431">
                    <a:moveTo>
                      <a:pt x="83" y="431"/>
                    </a:moveTo>
                    <a:cubicBezTo>
                      <a:pt x="59" y="431"/>
                      <a:pt x="35" y="419"/>
                      <a:pt x="21" y="396"/>
                    </a:cubicBezTo>
                    <a:cubicBezTo>
                      <a:pt x="0" y="362"/>
                      <a:pt x="10" y="317"/>
                      <a:pt x="45" y="296"/>
                    </a:cubicBezTo>
                    <a:cubicBezTo>
                      <a:pt x="59" y="287"/>
                      <a:pt x="411" y="71"/>
                      <a:pt x="971" y="5"/>
                    </a:cubicBezTo>
                    <a:cubicBezTo>
                      <a:pt x="1011" y="0"/>
                      <a:pt x="1047" y="29"/>
                      <a:pt x="1052" y="69"/>
                    </a:cubicBezTo>
                    <a:cubicBezTo>
                      <a:pt x="1057" y="109"/>
                      <a:pt x="1028" y="145"/>
                      <a:pt x="988" y="150"/>
                    </a:cubicBezTo>
                    <a:cubicBezTo>
                      <a:pt x="463" y="213"/>
                      <a:pt x="125" y="418"/>
                      <a:pt x="122" y="420"/>
                    </a:cubicBezTo>
                    <a:cubicBezTo>
                      <a:pt x="110" y="427"/>
                      <a:pt x="96" y="431"/>
                      <a:pt x="83" y="43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131"/>
              <p:cNvSpPr>
                <a:spLocks/>
              </p:cNvSpPr>
              <p:nvPr/>
            </p:nvSpPr>
            <p:spPr bwMode="auto">
              <a:xfrm>
                <a:off x="6994571" y="3860064"/>
                <a:ext cx="52712" cy="56617"/>
              </a:xfrm>
              <a:custGeom>
                <a:avLst/>
                <a:gdLst>
                  <a:gd name="T0" fmla="*/ 127 w 358"/>
                  <a:gd name="T1" fmla="*/ 384 h 384"/>
                  <a:gd name="T2" fmla="*/ 114 w 358"/>
                  <a:gd name="T3" fmla="*/ 244 h 384"/>
                  <a:gd name="T4" fmla="*/ 0 w 358"/>
                  <a:gd name="T5" fmla="*/ 142 h 384"/>
                  <a:gd name="T6" fmla="*/ 142 w 358"/>
                  <a:gd name="T7" fmla="*/ 121 h 384"/>
                  <a:gd name="T8" fmla="*/ 247 w 358"/>
                  <a:gd name="T9" fmla="*/ 0 h 384"/>
                  <a:gd name="T10" fmla="*/ 260 w 358"/>
                  <a:gd name="T11" fmla="*/ 152 h 384"/>
                  <a:gd name="T12" fmla="*/ 358 w 358"/>
                  <a:gd name="T13" fmla="*/ 251 h 384"/>
                  <a:gd name="T14" fmla="*/ 222 w 358"/>
                  <a:gd name="T15" fmla="*/ 284 h 384"/>
                  <a:gd name="T16" fmla="*/ 127 w 358"/>
                  <a:gd name="T1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84">
                    <a:moveTo>
                      <a:pt x="127" y="384"/>
                    </a:moveTo>
                    <a:cubicBezTo>
                      <a:pt x="127" y="384"/>
                      <a:pt x="143" y="306"/>
                      <a:pt x="114" y="244"/>
                    </a:cubicBezTo>
                    <a:cubicBezTo>
                      <a:pt x="98" y="210"/>
                      <a:pt x="52" y="158"/>
                      <a:pt x="0" y="142"/>
                    </a:cubicBezTo>
                    <a:cubicBezTo>
                      <a:pt x="0" y="142"/>
                      <a:pt x="80" y="152"/>
                      <a:pt x="142" y="121"/>
                    </a:cubicBezTo>
                    <a:cubicBezTo>
                      <a:pt x="179" y="102"/>
                      <a:pt x="229" y="59"/>
                      <a:pt x="247" y="0"/>
                    </a:cubicBezTo>
                    <a:cubicBezTo>
                      <a:pt x="247" y="0"/>
                      <a:pt x="233" y="84"/>
                      <a:pt x="260" y="152"/>
                    </a:cubicBezTo>
                    <a:cubicBezTo>
                      <a:pt x="275" y="191"/>
                      <a:pt x="308" y="235"/>
                      <a:pt x="358" y="251"/>
                    </a:cubicBezTo>
                    <a:cubicBezTo>
                      <a:pt x="358" y="251"/>
                      <a:pt x="286" y="251"/>
                      <a:pt x="222" y="284"/>
                    </a:cubicBezTo>
                    <a:cubicBezTo>
                      <a:pt x="190" y="301"/>
                      <a:pt x="142" y="335"/>
                      <a:pt x="127" y="38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132"/>
              <p:cNvSpPr>
                <a:spLocks/>
              </p:cNvSpPr>
              <p:nvPr/>
            </p:nvSpPr>
            <p:spPr bwMode="auto">
              <a:xfrm>
                <a:off x="6977651" y="3941410"/>
                <a:ext cx="63124" cy="67680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133"/>
              <p:cNvSpPr>
                <a:spLocks/>
              </p:cNvSpPr>
              <p:nvPr/>
            </p:nvSpPr>
            <p:spPr bwMode="auto">
              <a:xfrm>
                <a:off x="6734264" y="4099547"/>
                <a:ext cx="63775" cy="68331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134"/>
              <p:cNvSpPr>
                <a:spLocks noEditPoints="1"/>
              </p:cNvSpPr>
              <p:nvPr/>
            </p:nvSpPr>
            <p:spPr bwMode="auto">
              <a:xfrm>
                <a:off x="6938605" y="3925792"/>
                <a:ext cx="216055" cy="199785"/>
              </a:xfrm>
              <a:custGeom>
                <a:avLst/>
                <a:gdLst>
                  <a:gd name="T0" fmla="*/ 702 w 1460"/>
                  <a:gd name="T1" fmla="*/ 1351 h 1351"/>
                  <a:gd name="T2" fmla="*/ 702 w 1460"/>
                  <a:gd name="T3" fmla="*/ 1351 h 1351"/>
                  <a:gd name="T4" fmla="*/ 566 w 1460"/>
                  <a:gd name="T5" fmla="*/ 1338 h 1351"/>
                  <a:gd name="T6" fmla="*/ 7 w 1460"/>
                  <a:gd name="T7" fmla="*/ 803 h 1351"/>
                  <a:gd name="T8" fmla="*/ 34 w 1460"/>
                  <a:gd name="T9" fmla="*/ 728 h 1351"/>
                  <a:gd name="T10" fmla="*/ 114 w 1460"/>
                  <a:gd name="T11" fmla="*/ 722 h 1351"/>
                  <a:gd name="T12" fmla="*/ 282 w 1460"/>
                  <a:gd name="T13" fmla="*/ 783 h 1351"/>
                  <a:gd name="T14" fmla="*/ 390 w 1460"/>
                  <a:gd name="T15" fmla="*/ 794 h 1351"/>
                  <a:gd name="T16" fmla="*/ 946 w 1460"/>
                  <a:gd name="T17" fmla="*/ 334 h 1351"/>
                  <a:gd name="T18" fmla="*/ 941 w 1460"/>
                  <a:gd name="T19" fmla="*/ 95 h 1351"/>
                  <a:gd name="T20" fmla="*/ 968 w 1460"/>
                  <a:gd name="T21" fmla="*/ 20 h 1351"/>
                  <a:gd name="T22" fmla="*/ 1048 w 1460"/>
                  <a:gd name="T23" fmla="*/ 14 h 1351"/>
                  <a:gd name="T24" fmla="*/ 1401 w 1460"/>
                  <a:gd name="T25" fmla="*/ 772 h 1351"/>
                  <a:gd name="T26" fmla="*/ 702 w 1460"/>
                  <a:gd name="T27" fmla="*/ 1351 h 1351"/>
                  <a:gd name="T28" fmla="*/ 207 w 1460"/>
                  <a:gd name="T29" fmla="*/ 916 h 1351"/>
                  <a:gd name="T30" fmla="*/ 207 w 1460"/>
                  <a:gd name="T31" fmla="*/ 916 h 1351"/>
                  <a:gd name="T32" fmla="*/ 594 w 1460"/>
                  <a:gd name="T33" fmla="*/ 1194 h 1351"/>
                  <a:gd name="T34" fmla="*/ 702 w 1460"/>
                  <a:gd name="T35" fmla="*/ 1205 h 1351"/>
                  <a:gd name="T36" fmla="*/ 1258 w 1460"/>
                  <a:gd name="T37" fmla="*/ 745 h 1351"/>
                  <a:gd name="T38" fmla="*/ 1103 w 1460"/>
                  <a:gd name="T39" fmla="*/ 237 h 1351"/>
                  <a:gd name="T40" fmla="*/ 1090 w 1460"/>
                  <a:gd name="T41" fmla="*/ 361 h 1351"/>
                  <a:gd name="T42" fmla="*/ 390 w 1460"/>
                  <a:gd name="T43" fmla="*/ 940 h 1351"/>
                  <a:gd name="T44" fmla="*/ 255 w 1460"/>
                  <a:gd name="T45" fmla="*/ 927 h 1351"/>
                  <a:gd name="T46" fmla="*/ 207 w 1460"/>
                  <a:gd name="T47" fmla="*/ 916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0" h="1351">
                    <a:moveTo>
                      <a:pt x="702" y="1351"/>
                    </a:moveTo>
                    <a:cubicBezTo>
                      <a:pt x="702" y="1351"/>
                      <a:pt x="702" y="1351"/>
                      <a:pt x="702" y="1351"/>
                    </a:cubicBezTo>
                    <a:cubicBezTo>
                      <a:pt x="656" y="1351"/>
                      <a:pt x="611" y="1346"/>
                      <a:pt x="566" y="1338"/>
                    </a:cubicBezTo>
                    <a:cubicBezTo>
                      <a:pt x="291" y="1285"/>
                      <a:pt x="72" y="1075"/>
                      <a:pt x="7" y="803"/>
                    </a:cubicBezTo>
                    <a:cubicBezTo>
                      <a:pt x="0" y="775"/>
                      <a:pt x="11" y="745"/>
                      <a:pt x="34" y="728"/>
                    </a:cubicBezTo>
                    <a:cubicBezTo>
                      <a:pt x="57" y="710"/>
                      <a:pt x="88" y="708"/>
                      <a:pt x="114" y="722"/>
                    </a:cubicBezTo>
                    <a:cubicBezTo>
                      <a:pt x="167" y="751"/>
                      <a:pt x="223" y="772"/>
                      <a:pt x="282" y="783"/>
                    </a:cubicBezTo>
                    <a:cubicBezTo>
                      <a:pt x="318" y="790"/>
                      <a:pt x="354" y="794"/>
                      <a:pt x="390" y="794"/>
                    </a:cubicBezTo>
                    <a:cubicBezTo>
                      <a:pt x="661" y="794"/>
                      <a:pt x="895" y="600"/>
                      <a:pt x="946" y="334"/>
                    </a:cubicBezTo>
                    <a:cubicBezTo>
                      <a:pt x="962" y="254"/>
                      <a:pt x="960" y="174"/>
                      <a:pt x="941" y="95"/>
                    </a:cubicBezTo>
                    <a:cubicBezTo>
                      <a:pt x="934" y="67"/>
                      <a:pt x="945" y="37"/>
                      <a:pt x="968" y="20"/>
                    </a:cubicBezTo>
                    <a:cubicBezTo>
                      <a:pt x="991" y="2"/>
                      <a:pt x="1023" y="0"/>
                      <a:pt x="1048" y="14"/>
                    </a:cubicBezTo>
                    <a:cubicBezTo>
                      <a:pt x="1318" y="164"/>
                      <a:pt x="1460" y="469"/>
                      <a:pt x="1401" y="772"/>
                    </a:cubicBezTo>
                    <a:cubicBezTo>
                      <a:pt x="1337" y="1108"/>
                      <a:pt x="1043" y="1351"/>
                      <a:pt x="702" y="1351"/>
                    </a:cubicBezTo>
                    <a:close/>
                    <a:moveTo>
                      <a:pt x="207" y="916"/>
                    </a:moveTo>
                    <a:lnTo>
                      <a:pt x="207" y="916"/>
                    </a:lnTo>
                    <a:cubicBezTo>
                      <a:pt x="288" y="1059"/>
                      <a:pt x="428" y="1162"/>
                      <a:pt x="594" y="1194"/>
                    </a:cubicBezTo>
                    <a:cubicBezTo>
                      <a:pt x="629" y="1201"/>
                      <a:pt x="666" y="1205"/>
                      <a:pt x="702" y="1205"/>
                    </a:cubicBezTo>
                    <a:cubicBezTo>
                      <a:pt x="973" y="1205"/>
                      <a:pt x="1206" y="1011"/>
                      <a:pt x="1258" y="745"/>
                    </a:cubicBezTo>
                    <a:cubicBezTo>
                      <a:pt x="1294" y="556"/>
                      <a:pt x="1233" y="368"/>
                      <a:pt x="1103" y="237"/>
                    </a:cubicBezTo>
                    <a:cubicBezTo>
                      <a:pt x="1102" y="279"/>
                      <a:pt x="1098" y="320"/>
                      <a:pt x="1090" y="361"/>
                    </a:cubicBezTo>
                    <a:cubicBezTo>
                      <a:pt x="1026" y="697"/>
                      <a:pt x="731" y="940"/>
                      <a:pt x="390" y="940"/>
                    </a:cubicBezTo>
                    <a:cubicBezTo>
                      <a:pt x="345" y="940"/>
                      <a:pt x="299" y="936"/>
                      <a:pt x="255" y="927"/>
                    </a:cubicBezTo>
                    <a:cubicBezTo>
                      <a:pt x="239" y="924"/>
                      <a:pt x="223" y="920"/>
                      <a:pt x="207" y="91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35"/>
              <p:cNvSpPr>
                <a:spLocks noEditPoints="1"/>
              </p:cNvSpPr>
              <p:nvPr/>
            </p:nvSpPr>
            <p:spPr bwMode="auto">
              <a:xfrm>
                <a:off x="6757692" y="4771138"/>
                <a:ext cx="782873" cy="195881"/>
              </a:xfrm>
              <a:custGeom>
                <a:avLst/>
                <a:gdLst>
                  <a:gd name="T0" fmla="*/ 2674 w 5302"/>
                  <a:gd name="T1" fmla="*/ 1326 h 1326"/>
                  <a:gd name="T2" fmla="*/ 2561 w 5302"/>
                  <a:gd name="T3" fmla="*/ 1324 h 1326"/>
                  <a:gd name="T4" fmla="*/ 2560 w 5302"/>
                  <a:gd name="T5" fmla="*/ 1324 h 1326"/>
                  <a:gd name="T6" fmla="*/ 26 w 5302"/>
                  <a:gd name="T7" fmla="*/ 555 h 1326"/>
                  <a:gd name="T8" fmla="*/ 3 w 5302"/>
                  <a:gd name="T9" fmla="*/ 492 h 1326"/>
                  <a:gd name="T10" fmla="*/ 41 w 5302"/>
                  <a:gd name="T11" fmla="*/ 437 h 1326"/>
                  <a:gd name="T12" fmla="*/ 2109 w 5302"/>
                  <a:gd name="T13" fmla="*/ 270 h 1326"/>
                  <a:gd name="T14" fmla="*/ 2145 w 5302"/>
                  <a:gd name="T15" fmla="*/ 367 h 1326"/>
                  <a:gd name="T16" fmla="*/ 2049 w 5302"/>
                  <a:gd name="T17" fmla="*/ 403 h 1326"/>
                  <a:gd name="T18" fmla="*/ 211 w 5302"/>
                  <a:gd name="T19" fmla="*/ 514 h 1326"/>
                  <a:gd name="T20" fmla="*/ 2530 w 5302"/>
                  <a:gd name="T21" fmla="*/ 1177 h 1326"/>
                  <a:gd name="T22" fmla="*/ 3932 w 5302"/>
                  <a:gd name="T23" fmla="*/ 197 h 1326"/>
                  <a:gd name="T24" fmla="*/ 5242 w 5302"/>
                  <a:gd name="T25" fmla="*/ 138 h 1326"/>
                  <a:gd name="T26" fmla="*/ 5295 w 5302"/>
                  <a:gd name="T27" fmla="*/ 189 h 1326"/>
                  <a:gd name="T28" fmla="*/ 5276 w 5302"/>
                  <a:gd name="T29" fmla="*/ 261 h 1326"/>
                  <a:gd name="T30" fmla="*/ 4513 w 5302"/>
                  <a:gd name="T31" fmla="*/ 814 h 1326"/>
                  <a:gd name="T32" fmla="*/ 2674 w 5302"/>
                  <a:gd name="T33" fmla="*/ 1326 h 1326"/>
                  <a:gd name="T34" fmla="*/ 4716 w 5302"/>
                  <a:gd name="T35" fmla="*/ 222 h 1326"/>
                  <a:gd name="T36" fmla="*/ 4716 w 5302"/>
                  <a:gd name="T37" fmla="*/ 222 h 1326"/>
                  <a:gd name="T38" fmla="*/ 2719 w 5302"/>
                  <a:gd name="T39" fmla="*/ 1180 h 1326"/>
                  <a:gd name="T40" fmla="*/ 5068 w 5302"/>
                  <a:gd name="T41" fmla="*/ 251 h 1326"/>
                  <a:gd name="T42" fmla="*/ 4716 w 5302"/>
                  <a:gd name="T43" fmla="*/ 222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02" h="1326">
                    <a:moveTo>
                      <a:pt x="2674" y="1326"/>
                    </a:moveTo>
                    <a:cubicBezTo>
                      <a:pt x="2637" y="1326"/>
                      <a:pt x="2599" y="1326"/>
                      <a:pt x="2561" y="1324"/>
                    </a:cubicBezTo>
                    <a:cubicBezTo>
                      <a:pt x="2561" y="1324"/>
                      <a:pt x="2560" y="1324"/>
                      <a:pt x="2560" y="1324"/>
                    </a:cubicBezTo>
                    <a:cubicBezTo>
                      <a:pt x="807" y="1262"/>
                      <a:pt x="57" y="584"/>
                      <a:pt x="26" y="555"/>
                    </a:cubicBezTo>
                    <a:cubicBezTo>
                      <a:pt x="9" y="539"/>
                      <a:pt x="0" y="516"/>
                      <a:pt x="3" y="492"/>
                    </a:cubicBezTo>
                    <a:cubicBezTo>
                      <a:pt x="6" y="469"/>
                      <a:pt x="20" y="448"/>
                      <a:pt x="41" y="437"/>
                    </a:cubicBezTo>
                    <a:cubicBezTo>
                      <a:pt x="733" y="62"/>
                      <a:pt x="1506" y="0"/>
                      <a:pt x="2109" y="270"/>
                    </a:cubicBezTo>
                    <a:cubicBezTo>
                      <a:pt x="2145" y="287"/>
                      <a:pt x="2162" y="330"/>
                      <a:pt x="2145" y="367"/>
                    </a:cubicBezTo>
                    <a:cubicBezTo>
                      <a:pt x="2129" y="404"/>
                      <a:pt x="2086" y="420"/>
                      <a:pt x="2049" y="403"/>
                    </a:cubicBezTo>
                    <a:cubicBezTo>
                      <a:pt x="1516" y="164"/>
                      <a:pt x="836" y="207"/>
                      <a:pt x="211" y="514"/>
                    </a:cubicBezTo>
                    <a:cubicBezTo>
                      <a:pt x="446" y="683"/>
                      <a:pt x="1181" y="1122"/>
                      <a:pt x="2530" y="1177"/>
                    </a:cubicBezTo>
                    <a:cubicBezTo>
                      <a:pt x="2925" y="697"/>
                      <a:pt x="3397" y="367"/>
                      <a:pt x="3932" y="197"/>
                    </a:cubicBezTo>
                    <a:cubicBezTo>
                      <a:pt x="4372" y="58"/>
                      <a:pt x="4837" y="37"/>
                      <a:pt x="5242" y="138"/>
                    </a:cubicBezTo>
                    <a:cubicBezTo>
                      <a:pt x="5268" y="144"/>
                      <a:pt x="5288" y="164"/>
                      <a:pt x="5295" y="189"/>
                    </a:cubicBezTo>
                    <a:cubicBezTo>
                      <a:pt x="5302" y="215"/>
                      <a:pt x="5295" y="242"/>
                      <a:pt x="5276" y="261"/>
                    </a:cubicBezTo>
                    <a:cubicBezTo>
                      <a:pt x="5264" y="272"/>
                      <a:pt x="4987" y="545"/>
                      <a:pt x="4513" y="814"/>
                    </a:cubicBezTo>
                    <a:cubicBezTo>
                      <a:pt x="4095" y="1051"/>
                      <a:pt x="3445" y="1326"/>
                      <a:pt x="2674" y="1326"/>
                    </a:cubicBezTo>
                    <a:close/>
                    <a:moveTo>
                      <a:pt x="4716" y="222"/>
                    </a:moveTo>
                    <a:lnTo>
                      <a:pt x="4716" y="222"/>
                    </a:lnTo>
                    <a:cubicBezTo>
                      <a:pt x="4104" y="222"/>
                      <a:pt x="3348" y="469"/>
                      <a:pt x="2719" y="1180"/>
                    </a:cubicBezTo>
                    <a:cubicBezTo>
                      <a:pt x="3882" y="1163"/>
                      <a:pt x="4772" y="501"/>
                      <a:pt x="5068" y="251"/>
                    </a:cubicBezTo>
                    <a:cubicBezTo>
                      <a:pt x="4958" y="232"/>
                      <a:pt x="4840" y="222"/>
                      <a:pt x="4716" y="22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136"/>
              <p:cNvSpPr>
                <a:spLocks/>
              </p:cNvSpPr>
              <p:nvPr/>
            </p:nvSpPr>
            <p:spPr bwMode="auto">
              <a:xfrm>
                <a:off x="6896956" y="4769186"/>
                <a:ext cx="429506" cy="155533"/>
              </a:xfrm>
              <a:custGeom>
                <a:avLst/>
                <a:gdLst>
                  <a:gd name="T0" fmla="*/ 82 w 2908"/>
                  <a:gd name="T1" fmla="*/ 1052 h 1052"/>
                  <a:gd name="T2" fmla="*/ 27 w 2908"/>
                  <a:gd name="T3" fmla="*/ 1026 h 1052"/>
                  <a:gd name="T4" fmla="*/ 34 w 2908"/>
                  <a:gd name="T5" fmla="*/ 923 h 1052"/>
                  <a:gd name="T6" fmla="*/ 1248 w 2908"/>
                  <a:gd name="T7" fmla="*/ 249 h 1052"/>
                  <a:gd name="T8" fmla="*/ 2851 w 2908"/>
                  <a:gd name="T9" fmla="*/ 221 h 1052"/>
                  <a:gd name="T10" fmla="*/ 2894 w 2908"/>
                  <a:gd name="T11" fmla="*/ 315 h 1052"/>
                  <a:gd name="T12" fmla="*/ 2800 w 2908"/>
                  <a:gd name="T13" fmla="*/ 358 h 1052"/>
                  <a:gd name="T14" fmla="*/ 130 w 2908"/>
                  <a:gd name="T15" fmla="*/ 1034 h 1052"/>
                  <a:gd name="T16" fmla="*/ 82 w 2908"/>
                  <a:gd name="T17" fmla="*/ 105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08" h="1052">
                    <a:moveTo>
                      <a:pt x="82" y="1052"/>
                    </a:moveTo>
                    <a:cubicBezTo>
                      <a:pt x="62" y="1052"/>
                      <a:pt x="41" y="1043"/>
                      <a:pt x="27" y="1026"/>
                    </a:cubicBezTo>
                    <a:cubicBezTo>
                      <a:pt x="0" y="996"/>
                      <a:pt x="4" y="950"/>
                      <a:pt x="34" y="923"/>
                    </a:cubicBezTo>
                    <a:cubicBezTo>
                      <a:pt x="356" y="646"/>
                      <a:pt x="810" y="394"/>
                      <a:pt x="1248" y="249"/>
                    </a:cubicBezTo>
                    <a:cubicBezTo>
                      <a:pt x="1828" y="58"/>
                      <a:pt x="2383" y="48"/>
                      <a:pt x="2851" y="221"/>
                    </a:cubicBezTo>
                    <a:cubicBezTo>
                      <a:pt x="2889" y="235"/>
                      <a:pt x="2908" y="277"/>
                      <a:pt x="2894" y="315"/>
                    </a:cubicBezTo>
                    <a:cubicBezTo>
                      <a:pt x="2880" y="353"/>
                      <a:pt x="2838" y="372"/>
                      <a:pt x="2800" y="358"/>
                    </a:cubicBezTo>
                    <a:cubicBezTo>
                      <a:pt x="1830" y="0"/>
                      <a:pt x="671" y="566"/>
                      <a:pt x="130" y="1034"/>
                    </a:cubicBezTo>
                    <a:cubicBezTo>
                      <a:pt x="116" y="1046"/>
                      <a:pt x="99" y="1052"/>
                      <a:pt x="82" y="105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37"/>
              <p:cNvSpPr>
                <a:spLocks noEditPoints="1"/>
              </p:cNvSpPr>
              <p:nvPr/>
            </p:nvSpPr>
            <p:spPr bwMode="auto">
              <a:xfrm>
                <a:off x="7364857" y="4140545"/>
                <a:ext cx="103472" cy="85901"/>
              </a:xfrm>
              <a:custGeom>
                <a:avLst/>
                <a:gdLst>
                  <a:gd name="T0" fmla="*/ 525 w 699"/>
                  <a:gd name="T1" fmla="*/ 582 h 582"/>
                  <a:gd name="T2" fmla="*/ 7 w 699"/>
                  <a:gd name="T3" fmla="*/ 128 h 582"/>
                  <a:gd name="T4" fmla="*/ 40 w 699"/>
                  <a:gd name="T5" fmla="*/ 48 h 582"/>
                  <a:gd name="T6" fmla="*/ 225 w 699"/>
                  <a:gd name="T7" fmla="*/ 0 h 582"/>
                  <a:gd name="T8" fmla="*/ 693 w 699"/>
                  <a:gd name="T9" fmla="*/ 476 h 582"/>
                  <a:gd name="T10" fmla="*/ 687 w 699"/>
                  <a:gd name="T11" fmla="*/ 534 h 582"/>
                  <a:gd name="T12" fmla="*/ 642 w 699"/>
                  <a:gd name="T13" fmla="*/ 569 h 582"/>
                  <a:gd name="T14" fmla="*/ 525 w 699"/>
                  <a:gd name="T15" fmla="*/ 582 h 582"/>
                  <a:gd name="T16" fmla="*/ 167 w 699"/>
                  <a:gd name="T17" fmla="*/ 154 h 582"/>
                  <a:gd name="T18" fmla="*/ 167 w 699"/>
                  <a:gd name="T19" fmla="*/ 154 h 582"/>
                  <a:gd name="T20" fmla="*/ 524 w 699"/>
                  <a:gd name="T21" fmla="*/ 435 h 582"/>
                  <a:gd name="T22" fmla="*/ 225 w 699"/>
                  <a:gd name="T23" fmla="*/ 146 h 582"/>
                  <a:gd name="T24" fmla="*/ 167 w 699"/>
                  <a:gd name="T25" fmla="*/ 15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9" h="582">
                    <a:moveTo>
                      <a:pt x="525" y="582"/>
                    </a:moveTo>
                    <a:cubicBezTo>
                      <a:pt x="402" y="582"/>
                      <a:pt x="106" y="537"/>
                      <a:pt x="7" y="128"/>
                    </a:cubicBezTo>
                    <a:cubicBezTo>
                      <a:pt x="0" y="97"/>
                      <a:pt x="13" y="64"/>
                      <a:pt x="40" y="48"/>
                    </a:cubicBezTo>
                    <a:cubicBezTo>
                      <a:pt x="48" y="43"/>
                      <a:pt x="122" y="0"/>
                      <a:pt x="225" y="0"/>
                    </a:cubicBezTo>
                    <a:cubicBezTo>
                      <a:pt x="370" y="0"/>
                      <a:pt x="569" y="83"/>
                      <a:pt x="693" y="476"/>
                    </a:cubicBezTo>
                    <a:cubicBezTo>
                      <a:pt x="699" y="495"/>
                      <a:pt x="697" y="516"/>
                      <a:pt x="687" y="534"/>
                    </a:cubicBezTo>
                    <a:cubicBezTo>
                      <a:pt x="678" y="551"/>
                      <a:pt x="661" y="564"/>
                      <a:pt x="642" y="569"/>
                    </a:cubicBezTo>
                    <a:cubicBezTo>
                      <a:pt x="637" y="570"/>
                      <a:pt x="591" y="582"/>
                      <a:pt x="525" y="582"/>
                    </a:cubicBezTo>
                    <a:close/>
                    <a:moveTo>
                      <a:pt x="167" y="154"/>
                    </a:moveTo>
                    <a:lnTo>
                      <a:pt x="167" y="154"/>
                    </a:lnTo>
                    <a:cubicBezTo>
                      <a:pt x="243" y="384"/>
                      <a:pt x="400" y="435"/>
                      <a:pt x="524" y="435"/>
                    </a:cubicBezTo>
                    <a:cubicBezTo>
                      <a:pt x="465" y="289"/>
                      <a:pt x="371" y="146"/>
                      <a:pt x="225" y="146"/>
                    </a:cubicBezTo>
                    <a:cubicBezTo>
                      <a:pt x="203" y="146"/>
                      <a:pt x="183" y="150"/>
                      <a:pt x="167" y="15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138"/>
              <p:cNvSpPr>
                <a:spLocks noEditPoints="1"/>
              </p:cNvSpPr>
              <p:nvPr/>
            </p:nvSpPr>
            <p:spPr bwMode="auto">
              <a:xfrm>
                <a:off x="7222339" y="4113213"/>
                <a:ext cx="89155" cy="147073"/>
              </a:xfrm>
              <a:custGeom>
                <a:avLst/>
                <a:gdLst>
                  <a:gd name="T0" fmla="*/ 323 w 603"/>
                  <a:gd name="T1" fmla="*/ 995 h 995"/>
                  <a:gd name="T2" fmla="*/ 279 w 603"/>
                  <a:gd name="T3" fmla="*/ 980 h 995"/>
                  <a:gd name="T4" fmla="*/ 23 w 603"/>
                  <a:gd name="T5" fmla="*/ 544 h 995"/>
                  <a:gd name="T6" fmla="*/ 185 w 603"/>
                  <a:gd name="T7" fmla="*/ 35 h 995"/>
                  <a:gd name="T8" fmla="*/ 270 w 603"/>
                  <a:gd name="T9" fmla="*/ 12 h 995"/>
                  <a:gd name="T10" fmla="*/ 545 w 603"/>
                  <a:gd name="T11" fmla="*/ 313 h 995"/>
                  <a:gd name="T12" fmla="*/ 384 w 603"/>
                  <a:gd name="T13" fmla="*/ 962 h 995"/>
                  <a:gd name="T14" fmla="*/ 335 w 603"/>
                  <a:gd name="T15" fmla="*/ 994 h 995"/>
                  <a:gd name="T16" fmla="*/ 323 w 603"/>
                  <a:gd name="T17" fmla="*/ 995 h 995"/>
                  <a:gd name="T18" fmla="*/ 264 w 603"/>
                  <a:gd name="T19" fmla="*/ 175 h 995"/>
                  <a:gd name="T20" fmla="*/ 264 w 603"/>
                  <a:gd name="T21" fmla="*/ 175 h 995"/>
                  <a:gd name="T22" fmla="*/ 167 w 603"/>
                  <a:gd name="T23" fmla="*/ 524 h 995"/>
                  <a:gd name="T24" fmla="*/ 308 w 603"/>
                  <a:gd name="T25" fmla="*/ 807 h 995"/>
                  <a:gd name="T26" fmla="*/ 406 w 603"/>
                  <a:gd name="T27" fmla="*/ 357 h 995"/>
                  <a:gd name="T28" fmla="*/ 264 w 603"/>
                  <a:gd name="T29" fmla="*/ 175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995">
                    <a:moveTo>
                      <a:pt x="323" y="995"/>
                    </a:moveTo>
                    <a:cubicBezTo>
                      <a:pt x="307" y="995"/>
                      <a:pt x="292" y="989"/>
                      <a:pt x="279" y="980"/>
                    </a:cubicBezTo>
                    <a:cubicBezTo>
                      <a:pt x="270" y="973"/>
                      <a:pt x="58" y="811"/>
                      <a:pt x="23" y="544"/>
                    </a:cubicBezTo>
                    <a:cubicBezTo>
                      <a:pt x="0" y="374"/>
                      <a:pt x="55" y="202"/>
                      <a:pt x="185" y="35"/>
                    </a:cubicBezTo>
                    <a:cubicBezTo>
                      <a:pt x="205" y="10"/>
                      <a:pt x="240" y="0"/>
                      <a:pt x="270" y="12"/>
                    </a:cubicBezTo>
                    <a:cubicBezTo>
                      <a:pt x="278" y="15"/>
                      <a:pt x="477" y="96"/>
                      <a:pt x="545" y="313"/>
                    </a:cubicBezTo>
                    <a:cubicBezTo>
                      <a:pt x="603" y="497"/>
                      <a:pt x="549" y="715"/>
                      <a:pt x="384" y="962"/>
                    </a:cubicBezTo>
                    <a:cubicBezTo>
                      <a:pt x="373" y="979"/>
                      <a:pt x="355" y="990"/>
                      <a:pt x="335" y="994"/>
                    </a:cubicBezTo>
                    <a:cubicBezTo>
                      <a:pt x="331" y="994"/>
                      <a:pt x="327" y="995"/>
                      <a:pt x="323" y="995"/>
                    </a:cubicBezTo>
                    <a:close/>
                    <a:moveTo>
                      <a:pt x="264" y="175"/>
                    </a:moveTo>
                    <a:lnTo>
                      <a:pt x="264" y="175"/>
                    </a:lnTo>
                    <a:cubicBezTo>
                      <a:pt x="185" y="293"/>
                      <a:pt x="153" y="410"/>
                      <a:pt x="167" y="524"/>
                    </a:cubicBezTo>
                    <a:cubicBezTo>
                      <a:pt x="184" y="650"/>
                      <a:pt x="255" y="750"/>
                      <a:pt x="308" y="807"/>
                    </a:cubicBezTo>
                    <a:cubicBezTo>
                      <a:pt x="411" y="631"/>
                      <a:pt x="444" y="479"/>
                      <a:pt x="406" y="357"/>
                    </a:cubicBezTo>
                    <a:cubicBezTo>
                      <a:pt x="377" y="264"/>
                      <a:pt x="310" y="206"/>
                      <a:pt x="264" y="17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139"/>
              <p:cNvSpPr>
                <a:spLocks/>
              </p:cNvSpPr>
              <p:nvPr/>
            </p:nvSpPr>
            <p:spPr bwMode="auto">
              <a:xfrm>
                <a:off x="7277004" y="4396296"/>
                <a:ext cx="295448" cy="225165"/>
              </a:xfrm>
              <a:custGeom>
                <a:avLst/>
                <a:gdLst>
                  <a:gd name="T0" fmla="*/ 143 w 1999"/>
                  <a:gd name="T1" fmla="*/ 1521 h 1521"/>
                  <a:gd name="T2" fmla="*/ 70 w 1999"/>
                  <a:gd name="T3" fmla="*/ 1458 h 1521"/>
                  <a:gd name="T4" fmla="*/ 367 w 1999"/>
                  <a:gd name="T5" fmla="*/ 453 h 1521"/>
                  <a:gd name="T6" fmla="*/ 766 w 1999"/>
                  <a:gd name="T7" fmla="*/ 155 h 1521"/>
                  <a:gd name="T8" fmla="*/ 824 w 1999"/>
                  <a:gd name="T9" fmla="*/ 155 h 1521"/>
                  <a:gd name="T10" fmla="*/ 859 w 1999"/>
                  <a:gd name="T11" fmla="*/ 187 h 1521"/>
                  <a:gd name="T12" fmla="*/ 956 w 1999"/>
                  <a:gd name="T13" fmla="*/ 268 h 1521"/>
                  <a:gd name="T14" fmla="*/ 1113 w 1999"/>
                  <a:gd name="T15" fmla="*/ 541 h 1521"/>
                  <a:gd name="T16" fmla="*/ 1057 w 1999"/>
                  <a:gd name="T17" fmla="*/ 644 h 1521"/>
                  <a:gd name="T18" fmla="*/ 1008 w 1999"/>
                  <a:gd name="T19" fmla="*/ 701 h 1521"/>
                  <a:gd name="T20" fmla="*/ 1001 w 1999"/>
                  <a:gd name="T21" fmla="*/ 754 h 1521"/>
                  <a:gd name="T22" fmla="*/ 1047 w 1999"/>
                  <a:gd name="T23" fmla="*/ 795 h 1521"/>
                  <a:gd name="T24" fmla="*/ 1144 w 1999"/>
                  <a:gd name="T25" fmla="*/ 844 h 1521"/>
                  <a:gd name="T26" fmla="*/ 1194 w 1999"/>
                  <a:gd name="T27" fmla="*/ 871 h 1521"/>
                  <a:gd name="T28" fmla="*/ 1189 w 1999"/>
                  <a:gd name="T29" fmla="*/ 771 h 1521"/>
                  <a:gd name="T30" fmla="*/ 1226 w 1999"/>
                  <a:gd name="T31" fmla="*/ 571 h 1521"/>
                  <a:gd name="T32" fmla="*/ 1428 w 1999"/>
                  <a:gd name="T33" fmla="*/ 565 h 1521"/>
                  <a:gd name="T34" fmla="*/ 1468 w 1999"/>
                  <a:gd name="T35" fmla="*/ 595 h 1521"/>
                  <a:gd name="T36" fmla="*/ 1593 w 1999"/>
                  <a:gd name="T37" fmla="*/ 594 h 1521"/>
                  <a:gd name="T38" fmla="*/ 1817 w 1999"/>
                  <a:gd name="T39" fmla="*/ 382 h 1521"/>
                  <a:gd name="T40" fmla="*/ 1155 w 1999"/>
                  <a:gd name="T41" fmla="*/ 205 h 1521"/>
                  <a:gd name="T42" fmla="*/ 1073 w 1999"/>
                  <a:gd name="T43" fmla="*/ 142 h 1521"/>
                  <a:gd name="T44" fmla="*/ 1136 w 1999"/>
                  <a:gd name="T45" fmla="*/ 60 h 1521"/>
                  <a:gd name="T46" fmla="*/ 1970 w 1999"/>
                  <a:gd name="T47" fmla="*/ 323 h 1521"/>
                  <a:gd name="T48" fmla="*/ 1976 w 1999"/>
                  <a:gd name="T49" fmla="*/ 420 h 1521"/>
                  <a:gd name="T50" fmla="*/ 1679 w 1999"/>
                  <a:gd name="T51" fmla="*/ 712 h 1521"/>
                  <a:gd name="T52" fmla="*/ 1370 w 1999"/>
                  <a:gd name="T53" fmla="*/ 703 h 1521"/>
                  <a:gd name="T54" fmla="*/ 1359 w 1999"/>
                  <a:gd name="T55" fmla="*/ 694 h 1521"/>
                  <a:gd name="T56" fmla="*/ 1331 w 1999"/>
                  <a:gd name="T57" fmla="*/ 689 h 1521"/>
                  <a:gd name="T58" fmla="*/ 1335 w 1999"/>
                  <a:gd name="T59" fmla="*/ 761 h 1521"/>
                  <a:gd name="T60" fmla="*/ 1272 w 1999"/>
                  <a:gd name="T61" fmla="*/ 1022 h 1521"/>
                  <a:gd name="T62" fmla="*/ 1073 w 1999"/>
                  <a:gd name="T63" fmla="*/ 972 h 1521"/>
                  <a:gd name="T64" fmla="*/ 990 w 1999"/>
                  <a:gd name="T65" fmla="*/ 930 h 1521"/>
                  <a:gd name="T66" fmla="*/ 863 w 1999"/>
                  <a:gd name="T67" fmla="*/ 804 h 1521"/>
                  <a:gd name="T68" fmla="*/ 878 w 1999"/>
                  <a:gd name="T69" fmla="*/ 634 h 1521"/>
                  <a:gd name="T70" fmla="*/ 961 w 1999"/>
                  <a:gd name="T71" fmla="*/ 534 h 1521"/>
                  <a:gd name="T72" fmla="*/ 962 w 1999"/>
                  <a:gd name="T73" fmla="*/ 533 h 1521"/>
                  <a:gd name="T74" fmla="*/ 900 w 1999"/>
                  <a:gd name="T75" fmla="*/ 403 h 1521"/>
                  <a:gd name="T76" fmla="*/ 777 w 1999"/>
                  <a:gd name="T77" fmla="*/ 313 h 1521"/>
                  <a:gd name="T78" fmla="*/ 215 w 1999"/>
                  <a:gd name="T79" fmla="*/ 1437 h 1521"/>
                  <a:gd name="T80" fmla="*/ 153 w 1999"/>
                  <a:gd name="T81" fmla="*/ 1520 h 1521"/>
                  <a:gd name="T82" fmla="*/ 143 w 1999"/>
                  <a:gd name="T83" fmla="*/ 152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99" h="1521">
                    <a:moveTo>
                      <a:pt x="143" y="1521"/>
                    </a:moveTo>
                    <a:cubicBezTo>
                      <a:pt x="107" y="1521"/>
                      <a:pt x="76" y="1495"/>
                      <a:pt x="70" y="1458"/>
                    </a:cubicBezTo>
                    <a:cubicBezTo>
                      <a:pt x="0" y="972"/>
                      <a:pt x="193" y="643"/>
                      <a:pt x="367" y="453"/>
                    </a:cubicBezTo>
                    <a:cubicBezTo>
                      <a:pt x="555" y="248"/>
                      <a:pt x="758" y="159"/>
                      <a:pt x="766" y="155"/>
                    </a:cubicBezTo>
                    <a:cubicBezTo>
                      <a:pt x="785" y="147"/>
                      <a:pt x="806" y="147"/>
                      <a:pt x="824" y="155"/>
                    </a:cubicBezTo>
                    <a:cubicBezTo>
                      <a:pt x="839" y="162"/>
                      <a:pt x="852" y="173"/>
                      <a:pt x="859" y="187"/>
                    </a:cubicBezTo>
                    <a:cubicBezTo>
                      <a:pt x="875" y="208"/>
                      <a:pt x="935" y="260"/>
                      <a:pt x="956" y="268"/>
                    </a:cubicBezTo>
                    <a:cubicBezTo>
                      <a:pt x="1048" y="299"/>
                      <a:pt x="1111" y="506"/>
                      <a:pt x="1113" y="541"/>
                    </a:cubicBezTo>
                    <a:cubicBezTo>
                      <a:pt x="1117" y="592"/>
                      <a:pt x="1081" y="623"/>
                      <a:pt x="1057" y="644"/>
                    </a:cubicBezTo>
                    <a:cubicBezTo>
                      <a:pt x="1039" y="660"/>
                      <a:pt x="1021" y="675"/>
                      <a:pt x="1008" y="701"/>
                    </a:cubicBezTo>
                    <a:cubicBezTo>
                      <a:pt x="998" y="720"/>
                      <a:pt x="995" y="739"/>
                      <a:pt x="1001" y="754"/>
                    </a:cubicBezTo>
                    <a:cubicBezTo>
                      <a:pt x="1008" y="775"/>
                      <a:pt x="1030" y="788"/>
                      <a:pt x="1047" y="795"/>
                    </a:cubicBezTo>
                    <a:cubicBezTo>
                      <a:pt x="1082" y="810"/>
                      <a:pt x="1115" y="828"/>
                      <a:pt x="1144" y="844"/>
                    </a:cubicBezTo>
                    <a:cubicBezTo>
                      <a:pt x="1159" y="852"/>
                      <a:pt x="1178" y="863"/>
                      <a:pt x="1194" y="871"/>
                    </a:cubicBezTo>
                    <a:cubicBezTo>
                      <a:pt x="1194" y="839"/>
                      <a:pt x="1191" y="798"/>
                      <a:pt x="1189" y="771"/>
                    </a:cubicBezTo>
                    <a:cubicBezTo>
                      <a:pt x="1181" y="663"/>
                      <a:pt x="1177" y="604"/>
                      <a:pt x="1226" y="571"/>
                    </a:cubicBezTo>
                    <a:cubicBezTo>
                      <a:pt x="1279" y="536"/>
                      <a:pt x="1368" y="533"/>
                      <a:pt x="1428" y="565"/>
                    </a:cubicBezTo>
                    <a:cubicBezTo>
                      <a:pt x="1444" y="573"/>
                      <a:pt x="1456" y="584"/>
                      <a:pt x="1468" y="595"/>
                    </a:cubicBezTo>
                    <a:cubicBezTo>
                      <a:pt x="1502" y="626"/>
                      <a:pt x="1523" y="645"/>
                      <a:pt x="1593" y="594"/>
                    </a:cubicBezTo>
                    <a:cubicBezTo>
                      <a:pt x="1681" y="530"/>
                      <a:pt x="1767" y="439"/>
                      <a:pt x="1817" y="382"/>
                    </a:cubicBezTo>
                    <a:cubicBezTo>
                      <a:pt x="1540" y="159"/>
                      <a:pt x="1159" y="205"/>
                      <a:pt x="1155" y="205"/>
                    </a:cubicBezTo>
                    <a:cubicBezTo>
                      <a:pt x="1115" y="210"/>
                      <a:pt x="1078" y="182"/>
                      <a:pt x="1073" y="142"/>
                    </a:cubicBezTo>
                    <a:cubicBezTo>
                      <a:pt x="1068" y="102"/>
                      <a:pt x="1096" y="65"/>
                      <a:pt x="1136" y="60"/>
                    </a:cubicBezTo>
                    <a:cubicBezTo>
                      <a:pt x="1157" y="57"/>
                      <a:pt x="1642" y="0"/>
                      <a:pt x="1970" y="323"/>
                    </a:cubicBezTo>
                    <a:cubicBezTo>
                      <a:pt x="1996" y="349"/>
                      <a:pt x="1999" y="391"/>
                      <a:pt x="1976" y="420"/>
                    </a:cubicBezTo>
                    <a:cubicBezTo>
                      <a:pt x="1970" y="428"/>
                      <a:pt x="1832" y="602"/>
                      <a:pt x="1679" y="712"/>
                    </a:cubicBezTo>
                    <a:cubicBezTo>
                      <a:pt x="1513" y="833"/>
                      <a:pt x="1409" y="739"/>
                      <a:pt x="1370" y="703"/>
                    </a:cubicBezTo>
                    <a:cubicBezTo>
                      <a:pt x="1366" y="700"/>
                      <a:pt x="1362" y="696"/>
                      <a:pt x="1359" y="694"/>
                    </a:cubicBezTo>
                    <a:cubicBezTo>
                      <a:pt x="1352" y="691"/>
                      <a:pt x="1341" y="689"/>
                      <a:pt x="1331" y="689"/>
                    </a:cubicBezTo>
                    <a:cubicBezTo>
                      <a:pt x="1331" y="711"/>
                      <a:pt x="1333" y="739"/>
                      <a:pt x="1335" y="761"/>
                    </a:cubicBezTo>
                    <a:cubicBezTo>
                      <a:pt x="1344" y="890"/>
                      <a:pt x="1352" y="992"/>
                      <a:pt x="1272" y="1022"/>
                    </a:cubicBezTo>
                    <a:cubicBezTo>
                      <a:pt x="1207" y="1046"/>
                      <a:pt x="1142" y="1010"/>
                      <a:pt x="1073" y="972"/>
                    </a:cubicBezTo>
                    <a:cubicBezTo>
                      <a:pt x="1046" y="957"/>
                      <a:pt x="1018" y="942"/>
                      <a:pt x="990" y="930"/>
                    </a:cubicBezTo>
                    <a:cubicBezTo>
                      <a:pt x="910" y="897"/>
                      <a:pt x="877" y="843"/>
                      <a:pt x="863" y="804"/>
                    </a:cubicBezTo>
                    <a:cubicBezTo>
                      <a:pt x="844" y="750"/>
                      <a:pt x="849" y="689"/>
                      <a:pt x="878" y="634"/>
                    </a:cubicBezTo>
                    <a:cubicBezTo>
                      <a:pt x="904" y="583"/>
                      <a:pt x="938" y="553"/>
                      <a:pt x="961" y="534"/>
                    </a:cubicBezTo>
                    <a:cubicBezTo>
                      <a:pt x="962" y="533"/>
                      <a:pt x="962" y="533"/>
                      <a:pt x="962" y="533"/>
                    </a:cubicBezTo>
                    <a:cubicBezTo>
                      <a:pt x="950" y="493"/>
                      <a:pt x="918" y="423"/>
                      <a:pt x="900" y="403"/>
                    </a:cubicBezTo>
                    <a:cubicBezTo>
                      <a:pt x="865" y="388"/>
                      <a:pt x="815" y="350"/>
                      <a:pt x="777" y="313"/>
                    </a:cubicBezTo>
                    <a:cubicBezTo>
                      <a:pt x="617" y="400"/>
                      <a:pt x="113" y="732"/>
                      <a:pt x="215" y="1437"/>
                    </a:cubicBezTo>
                    <a:cubicBezTo>
                      <a:pt x="221" y="1477"/>
                      <a:pt x="193" y="1514"/>
                      <a:pt x="153" y="1520"/>
                    </a:cubicBezTo>
                    <a:cubicBezTo>
                      <a:pt x="150" y="1521"/>
                      <a:pt x="146" y="1521"/>
                      <a:pt x="143" y="152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140"/>
              <p:cNvSpPr>
                <a:spLocks noEditPoints="1"/>
              </p:cNvSpPr>
              <p:nvPr/>
            </p:nvSpPr>
            <p:spPr bwMode="auto">
              <a:xfrm>
                <a:off x="7299130" y="4225145"/>
                <a:ext cx="396317" cy="534280"/>
              </a:xfrm>
              <a:custGeom>
                <a:avLst/>
                <a:gdLst>
                  <a:gd name="T0" fmla="*/ 730 w 2684"/>
                  <a:gd name="T1" fmla="*/ 3531 h 3616"/>
                  <a:gd name="T2" fmla="*/ 40 w 2684"/>
                  <a:gd name="T3" fmla="*/ 2784 h 3616"/>
                  <a:gd name="T4" fmla="*/ 387 w 2684"/>
                  <a:gd name="T5" fmla="*/ 2722 h 3616"/>
                  <a:gd name="T6" fmla="*/ 482 w 2684"/>
                  <a:gd name="T7" fmla="*/ 2882 h 3616"/>
                  <a:gd name="T8" fmla="*/ 509 w 2684"/>
                  <a:gd name="T9" fmla="*/ 2625 h 3616"/>
                  <a:gd name="T10" fmla="*/ 453 w 2684"/>
                  <a:gd name="T11" fmla="*/ 2354 h 3616"/>
                  <a:gd name="T12" fmla="*/ 832 w 2684"/>
                  <a:gd name="T13" fmla="*/ 2402 h 3616"/>
                  <a:gd name="T14" fmla="*/ 850 w 2684"/>
                  <a:gd name="T15" fmla="*/ 2623 h 3616"/>
                  <a:gd name="T16" fmla="*/ 1152 w 2684"/>
                  <a:gd name="T17" fmla="*/ 2812 h 3616"/>
                  <a:gd name="T18" fmla="*/ 1223 w 2684"/>
                  <a:gd name="T19" fmla="*/ 3056 h 3616"/>
                  <a:gd name="T20" fmla="*/ 1627 w 2684"/>
                  <a:gd name="T21" fmla="*/ 3415 h 3616"/>
                  <a:gd name="T22" fmla="*/ 2109 w 2684"/>
                  <a:gd name="T23" fmla="*/ 3116 h 3616"/>
                  <a:gd name="T24" fmla="*/ 947 w 2684"/>
                  <a:gd name="T25" fmla="*/ 972 h 3616"/>
                  <a:gd name="T26" fmla="*/ 933 w 2684"/>
                  <a:gd name="T27" fmla="*/ 972 h 3616"/>
                  <a:gd name="T28" fmla="*/ 291 w 2684"/>
                  <a:gd name="T29" fmla="*/ 61 h 3616"/>
                  <a:gd name="T30" fmla="*/ 1017 w 2684"/>
                  <a:gd name="T31" fmla="*/ 822 h 3616"/>
                  <a:gd name="T32" fmla="*/ 2589 w 2684"/>
                  <a:gd name="T33" fmla="*/ 1971 h 3616"/>
                  <a:gd name="T34" fmla="*/ 1692 w 2684"/>
                  <a:gd name="T35" fmla="*/ 3546 h 3616"/>
                  <a:gd name="T36" fmla="*/ 1248 w 2684"/>
                  <a:gd name="T37" fmla="*/ 3289 h 3616"/>
                  <a:gd name="T38" fmla="*/ 1050 w 2684"/>
                  <a:gd name="T39" fmla="*/ 2981 h 3616"/>
                  <a:gd name="T40" fmla="*/ 906 w 2684"/>
                  <a:gd name="T41" fmla="*/ 2821 h 3616"/>
                  <a:gd name="T42" fmla="*/ 701 w 2684"/>
                  <a:gd name="T43" fmla="*/ 2531 h 3616"/>
                  <a:gd name="T44" fmla="*/ 646 w 2684"/>
                  <a:gd name="T45" fmla="*/ 2416 h 3616"/>
                  <a:gd name="T46" fmla="*/ 559 w 2684"/>
                  <a:gd name="T47" fmla="*/ 2457 h 3616"/>
                  <a:gd name="T48" fmla="*/ 640 w 2684"/>
                  <a:gd name="T49" fmla="*/ 2561 h 3616"/>
                  <a:gd name="T50" fmla="*/ 539 w 2684"/>
                  <a:gd name="T51" fmla="*/ 3021 h 3616"/>
                  <a:gd name="T52" fmla="*/ 260 w 2684"/>
                  <a:gd name="T53" fmla="*/ 2824 h 3616"/>
                  <a:gd name="T54" fmla="*/ 1195 w 2684"/>
                  <a:gd name="T55" fmla="*/ 3470 h 3616"/>
                  <a:gd name="T56" fmla="*/ 1198 w 2684"/>
                  <a:gd name="T57" fmla="*/ 3616 h 3616"/>
                  <a:gd name="T58" fmla="*/ 418 w 2684"/>
                  <a:gd name="T59" fmla="*/ 174 h 3616"/>
                  <a:gd name="T60" fmla="*/ 871 w 2684"/>
                  <a:gd name="T61" fmla="*/ 788 h 3616"/>
                  <a:gd name="T62" fmla="*/ 418 w 2684"/>
                  <a:gd name="T63" fmla="*/ 17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84" h="3616">
                    <a:moveTo>
                      <a:pt x="1191" y="3616"/>
                    </a:moveTo>
                    <a:cubicBezTo>
                      <a:pt x="1150" y="3616"/>
                      <a:pt x="957" y="3611"/>
                      <a:pt x="730" y="3531"/>
                    </a:cubicBezTo>
                    <a:cubicBezTo>
                      <a:pt x="396" y="3413"/>
                      <a:pt x="148" y="3186"/>
                      <a:pt x="14" y="2874"/>
                    </a:cubicBezTo>
                    <a:cubicBezTo>
                      <a:pt x="0" y="2841"/>
                      <a:pt x="11" y="2804"/>
                      <a:pt x="40" y="2784"/>
                    </a:cubicBezTo>
                    <a:cubicBezTo>
                      <a:pt x="175" y="2693"/>
                      <a:pt x="271" y="2650"/>
                      <a:pt x="325" y="2659"/>
                    </a:cubicBezTo>
                    <a:cubicBezTo>
                      <a:pt x="358" y="2664"/>
                      <a:pt x="383" y="2690"/>
                      <a:pt x="387" y="2722"/>
                    </a:cubicBezTo>
                    <a:cubicBezTo>
                      <a:pt x="393" y="2773"/>
                      <a:pt x="420" y="2853"/>
                      <a:pt x="453" y="2870"/>
                    </a:cubicBezTo>
                    <a:cubicBezTo>
                      <a:pt x="467" y="2877"/>
                      <a:pt x="476" y="2881"/>
                      <a:pt x="482" y="2882"/>
                    </a:cubicBezTo>
                    <a:cubicBezTo>
                      <a:pt x="483" y="2879"/>
                      <a:pt x="485" y="2875"/>
                      <a:pt x="487" y="2869"/>
                    </a:cubicBezTo>
                    <a:cubicBezTo>
                      <a:pt x="511" y="2802"/>
                      <a:pt x="535" y="2678"/>
                      <a:pt x="509" y="2625"/>
                    </a:cubicBezTo>
                    <a:cubicBezTo>
                      <a:pt x="499" y="2607"/>
                      <a:pt x="485" y="2591"/>
                      <a:pt x="469" y="2575"/>
                    </a:cubicBezTo>
                    <a:cubicBezTo>
                      <a:pt x="435" y="2540"/>
                      <a:pt x="363" y="2466"/>
                      <a:pt x="453" y="2354"/>
                    </a:cubicBezTo>
                    <a:cubicBezTo>
                      <a:pt x="505" y="2289"/>
                      <a:pt x="588" y="2258"/>
                      <a:pt x="671" y="2272"/>
                    </a:cubicBezTo>
                    <a:cubicBezTo>
                      <a:pt x="746" y="2285"/>
                      <a:pt x="808" y="2335"/>
                      <a:pt x="832" y="2402"/>
                    </a:cubicBezTo>
                    <a:cubicBezTo>
                      <a:pt x="854" y="2467"/>
                      <a:pt x="850" y="2510"/>
                      <a:pt x="846" y="2546"/>
                    </a:cubicBezTo>
                    <a:cubicBezTo>
                      <a:pt x="844" y="2572"/>
                      <a:pt x="842" y="2591"/>
                      <a:pt x="850" y="2623"/>
                    </a:cubicBezTo>
                    <a:cubicBezTo>
                      <a:pt x="864" y="2676"/>
                      <a:pt x="872" y="2676"/>
                      <a:pt x="898" y="2675"/>
                    </a:cubicBezTo>
                    <a:cubicBezTo>
                      <a:pt x="983" y="2670"/>
                      <a:pt x="1094" y="2704"/>
                      <a:pt x="1152" y="2812"/>
                    </a:cubicBezTo>
                    <a:cubicBezTo>
                      <a:pt x="1175" y="2854"/>
                      <a:pt x="1184" y="2905"/>
                      <a:pt x="1194" y="2954"/>
                    </a:cubicBezTo>
                    <a:cubicBezTo>
                      <a:pt x="1199" y="2986"/>
                      <a:pt x="1210" y="3044"/>
                      <a:pt x="1223" y="3056"/>
                    </a:cubicBezTo>
                    <a:cubicBezTo>
                      <a:pt x="1264" y="3074"/>
                      <a:pt x="1299" y="3117"/>
                      <a:pt x="1363" y="3199"/>
                    </a:cubicBezTo>
                    <a:cubicBezTo>
                      <a:pt x="1433" y="3287"/>
                      <a:pt x="1563" y="3452"/>
                      <a:pt x="1627" y="3415"/>
                    </a:cubicBezTo>
                    <a:cubicBezTo>
                      <a:pt x="1632" y="3413"/>
                      <a:pt x="1637" y="3410"/>
                      <a:pt x="1642" y="3409"/>
                    </a:cubicBezTo>
                    <a:cubicBezTo>
                      <a:pt x="1644" y="3408"/>
                      <a:pt x="1889" y="3330"/>
                      <a:pt x="2109" y="3116"/>
                    </a:cubicBezTo>
                    <a:cubicBezTo>
                      <a:pt x="2400" y="2833"/>
                      <a:pt x="2513" y="2455"/>
                      <a:pt x="2444" y="1993"/>
                    </a:cubicBezTo>
                    <a:cubicBezTo>
                      <a:pt x="2366" y="1467"/>
                      <a:pt x="1710" y="920"/>
                      <a:pt x="947" y="972"/>
                    </a:cubicBezTo>
                    <a:cubicBezTo>
                      <a:pt x="944" y="972"/>
                      <a:pt x="940" y="972"/>
                      <a:pt x="937" y="972"/>
                    </a:cubicBezTo>
                    <a:cubicBezTo>
                      <a:pt x="935" y="972"/>
                      <a:pt x="934" y="972"/>
                      <a:pt x="933" y="972"/>
                    </a:cubicBezTo>
                    <a:cubicBezTo>
                      <a:pt x="926" y="971"/>
                      <a:pt x="920" y="969"/>
                      <a:pt x="914" y="967"/>
                    </a:cubicBezTo>
                    <a:cubicBezTo>
                      <a:pt x="640" y="864"/>
                      <a:pt x="161" y="544"/>
                      <a:pt x="291" y="61"/>
                    </a:cubicBezTo>
                    <a:cubicBezTo>
                      <a:pt x="301" y="23"/>
                      <a:pt x="339" y="0"/>
                      <a:pt x="377" y="8"/>
                    </a:cubicBezTo>
                    <a:cubicBezTo>
                      <a:pt x="384" y="10"/>
                      <a:pt x="1021" y="157"/>
                      <a:pt x="1017" y="822"/>
                    </a:cubicBezTo>
                    <a:cubicBezTo>
                      <a:pt x="1375" y="816"/>
                      <a:pt x="1732" y="927"/>
                      <a:pt x="2031" y="1141"/>
                    </a:cubicBezTo>
                    <a:cubicBezTo>
                      <a:pt x="2340" y="1362"/>
                      <a:pt x="2544" y="1665"/>
                      <a:pt x="2589" y="1971"/>
                    </a:cubicBezTo>
                    <a:cubicBezTo>
                      <a:pt x="2684" y="2612"/>
                      <a:pt x="2433" y="3007"/>
                      <a:pt x="2206" y="3226"/>
                    </a:cubicBezTo>
                    <a:cubicBezTo>
                      <a:pt x="1981" y="3443"/>
                      <a:pt x="1738" y="3531"/>
                      <a:pt x="1692" y="3546"/>
                    </a:cubicBezTo>
                    <a:cubicBezTo>
                      <a:pt x="1664" y="3561"/>
                      <a:pt x="1635" y="3568"/>
                      <a:pt x="1607" y="3568"/>
                    </a:cubicBezTo>
                    <a:cubicBezTo>
                      <a:pt x="1468" y="3568"/>
                      <a:pt x="1339" y="3404"/>
                      <a:pt x="1248" y="3289"/>
                    </a:cubicBezTo>
                    <a:cubicBezTo>
                      <a:pt x="1219" y="3252"/>
                      <a:pt x="1179" y="3202"/>
                      <a:pt x="1163" y="3190"/>
                    </a:cubicBezTo>
                    <a:cubicBezTo>
                      <a:pt x="1082" y="3156"/>
                      <a:pt x="1065" y="3063"/>
                      <a:pt x="1050" y="2981"/>
                    </a:cubicBezTo>
                    <a:cubicBezTo>
                      <a:pt x="1043" y="2943"/>
                      <a:pt x="1035" y="2903"/>
                      <a:pt x="1024" y="2881"/>
                    </a:cubicBezTo>
                    <a:cubicBezTo>
                      <a:pt x="990" y="2819"/>
                      <a:pt x="920" y="2820"/>
                      <a:pt x="906" y="2821"/>
                    </a:cubicBezTo>
                    <a:cubicBezTo>
                      <a:pt x="802" y="2826"/>
                      <a:pt x="737" y="2773"/>
                      <a:pt x="708" y="2659"/>
                    </a:cubicBezTo>
                    <a:cubicBezTo>
                      <a:pt x="694" y="2602"/>
                      <a:pt x="698" y="2563"/>
                      <a:pt x="701" y="2531"/>
                    </a:cubicBezTo>
                    <a:cubicBezTo>
                      <a:pt x="704" y="2502"/>
                      <a:pt x="706" y="2484"/>
                      <a:pt x="694" y="2450"/>
                    </a:cubicBezTo>
                    <a:cubicBezTo>
                      <a:pt x="686" y="2430"/>
                      <a:pt x="664" y="2419"/>
                      <a:pt x="646" y="2416"/>
                    </a:cubicBezTo>
                    <a:cubicBezTo>
                      <a:pt x="635" y="2414"/>
                      <a:pt x="595" y="2411"/>
                      <a:pt x="567" y="2446"/>
                    </a:cubicBezTo>
                    <a:cubicBezTo>
                      <a:pt x="563" y="2450"/>
                      <a:pt x="560" y="2454"/>
                      <a:pt x="559" y="2457"/>
                    </a:cubicBezTo>
                    <a:cubicBezTo>
                      <a:pt x="563" y="2462"/>
                      <a:pt x="569" y="2468"/>
                      <a:pt x="574" y="2474"/>
                    </a:cubicBezTo>
                    <a:cubicBezTo>
                      <a:pt x="594" y="2494"/>
                      <a:pt x="620" y="2521"/>
                      <a:pt x="640" y="2561"/>
                    </a:cubicBezTo>
                    <a:cubicBezTo>
                      <a:pt x="704" y="2690"/>
                      <a:pt x="633" y="2896"/>
                      <a:pt x="625" y="2919"/>
                    </a:cubicBezTo>
                    <a:cubicBezTo>
                      <a:pt x="613" y="2953"/>
                      <a:pt x="590" y="3000"/>
                      <a:pt x="539" y="3021"/>
                    </a:cubicBezTo>
                    <a:cubicBezTo>
                      <a:pt x="482" y="3043"/>
                      <a:pt x="425" y="3020"/>
                      <a:pt x="387" y="3001"/>
                    </a:cubicBezTo>
                    <a:cubicBezTo>
                      <a:pt x="316" y="2965"/>
                      <a:pt x="279" y="2886"/>
                      <a:pt x="260" y="2824"/>
                    </a:cubicBezTo>
                    <a:cubicBezTo>
                      <a:pt x="235" y="2836"/>
                      <a:pt x="205" y="2853"/>
                      <a:pt x="174" y="2872"/>
                    </a:cubicBezTo>
                    <a:cubicBezTo>
                      <a:pt x="476" y="3479"/>
                      <a:pt x="1188" y="3470"/>
                      <a:pt x="1195" y="3470"/>
                    </a:cubicBezTo>
                    <a:cubicBezTo>
                      <a:pt x="1236" y="3469"/>
                      <a:pt x="1269" y="3501"/>
                      <a:pt x="1270" y="3541"/>
                    </a:cubicBezTo>
                    <a:cubicBezTo>
                      <a:pt x="1271" y="3581"/>
                      <a:pt x="1239" y="3615"/>
                      <a:pt x="1198" y="3616"/>
                    </a:cubicBezTo>
                    <a:cubicBezTo>
                      <a:pt x="1198" y="3616"/>
                      <a:pt x="1195" y="3616"/>
                      <a:pt x="1191" y="3616"/>
                    </a:cubicBezTo>
                    <a:close/>
                    <a:moveTo>
                      <a:pt x="418" y="174"/>
                    </a:moveTo>
                    <a:lnTo>
                      <a:pt x="418" y="174"/>
                    </a:lnTo>
                    <a:cubicBezTo>
                      <a:pt x="382" y="499"/>
                      <a:pt x="704" y="704"/>
                      <a:pt x="871" y="788"/>
                    </a:cubicBezTo>
                    <a:cubicBezTo>
                      <a:pt x="864" y="581"/>
                      <a:pt x="782" y="414"/>
                      <a:pt x="627" y="292"/>
                    </a:cubicBezTo>
                    <a:cubicBezTo>
                      <a:pt x="550" y="231"/>
                      <a:pt x="472" y="195"/>
                      <a:pt x="418" y="17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141"/>
              <p:cNvSpPr>
                <a:spLocks noEditPoints="1"/>
              </p:cNvSpPr>
              <p:nvPr/>
            </p:nvSpPr>
            <p:spPr bwMode="auto">
              <a:xfrm>
                <a:off x="7506074" y="4605843"/>
                <a:ext cx="70283" cy="67029"/>
              </a:xfrm>
              <a:custGeom>
                <a:avLst/>
                <a:gdLst>
                  <a:gd name="T0" fmla="*/ 208 w 475"/>
                  <a:gd name="T1" fmla="*/ 455 h 455"/>
                  <a:gd name="T2" fmla="*/ 207 w 475"/>
                  <a:gd name="T3" fmla="*/ 455 h 455"/>
                  <a:gd name="T4" fmla="*/ 71 w 475"/>
                  <a:gd name="T5" fmla="*/ 387 h 455"/>
                  <a:gd name="T6" fmla="*/ 92 w 475"/>
                  <a:gd name="T7" fmla="*/ 50 h 455"/>
                  <a:gd name="T8" fmla="*/ 127 w 475"/>
                  <a:gd name="T9" fmla="*/ 12 h 455"/>
                  <a:gd name="T10" fmla="*/ 183 w 475"/>
                  <a:gd name="T11" fmla="*/ 0 h 455"/>
                  <a:gd name="T12" fmla="*/ 468 w 475"/>
                  <a:gd name="T13" fmla="*/ 236 h 455"/>
                  <a:gd name="T14" fmla="*/ 304 w 475"/>
                  <a:gd name="T15" fmla="*/ 438 h 455"/>
                  <a:gd name="T16" fmla="*/ 208 w 475"/>
                  <a:gd name="T17" fmla="*/ 455 h 455"/>
                  <a:gd name="T18" fmla="*/ 194 w 475"/>
                  <a:gd name="T19" fmla="*/ 306 h 455"/>
                  <a:gd name="T20" fmla="*/ 194 w 475"/>
                  <a:gd name="T21" fmla="*/ 306 h 455"/>
                  <a:gd name="T22" fmla="*/ 207 w 475"/>
                  <a:gd name="T23" fmla="*/ 308 h 455"/>
                  <a:gd name="T24" fmla="*/ 208 w 475"/>
                  <a:gd name="T25" fmla="*/ 308 h 455"/>
                  <a:gd name="T26" fmla="*/ 260 w 475"/>
                  <a:gd name="T27" fmla="*/ 298 h 455"/>
                  <a:gd name="T28" fmla="*/ 323 w 475"/>
                  <a:gd name="T29" fmla="*/ 258 h 455"/>
                  <a:gd name="T30" fmla="*/ 209 w 475"/>
                  <a:gd name="T31" fmla="*/ 153 h 455"/>
                  <a:gd name="T32" fmla="*/ 194 w 475"/>
                  <a:gd name="T33" fmla="*/ 30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5" h="455">
                    <a:moveTo>
                      <a:pt x="208" y="455"/>
                    </a:moveTo>
                    <a:cubicBezTo>
                      <a:pt x="207" y="455"/>
                      <a:pt x="207" y="455"/>
                      <a:pt x="207" y="455"/>
                    </a:cubicBezTo>
                    <a:cubicBezTo>
                      <a:pt x="149" y="455"/>
                      <a:pt x="100" y="430"/>
                      <a:pt x="71" y="387"/>
                    </a:cubicBezTo>
                    <a:cubicBezTo>
                      <a:pt x="0" y="280"/>
                      <a:pt x="76" y="87"/>
                      <a:pt x="92" y="50"/>
                    </a:cubicBezTo>
                    <a:cubicBezTo>
                      <a:pt x="99" y="33"/>
                      <a:pt x="111" y="20"/>
                      <a:pt x="127" y="12"/>
                    </a:cubicBezTo>
                    <a:cubicBezTo>
                      <a:pt x="144" y="4"/>
                      <a:pt x="163" y="0"/>
                      <a:pt x="183" y="0"/>
                    </a:cubicBezTo>
                    <a:cubicBezTo>
                      <a:pt x="289" y="0"/>
                      <a:pt x="450" y="117"/>
                      <a:pt x="468" y="236"/>
                    </a:cubicBezTo>
                    <a:cubicBezTo>
                      <a:pt x="475" y="280"/>
                      <a:pt x="472" y="386"/>
                      <a:pt x="304" y="438"/>
                    </a:cubicBezTo>
                    <a:cubicBezTo>
                      <a:pt x="268" y="449"/>
                      <a:pt x="237" y="455"/>
                      <a:pt x="208" y="455"/>
                    </a:cubicBezTo>
                    <a:close/>
                    <a:moveTo>
                      <a:pt x="194" y="306"/>
                    </a:moveTo>
                    <a:lnTo>
                      <a:pt x="194" y="306"/>
                    </a:lnTo>
                    <a:cubicBezTo>
                      <a:pt x="194" y="306"/>
                      <a:pt x="197" y="308"/>
                      <a:pt x="207" y="308"/>
                    </a:cubicBezTo>
                    <a:cubicBezTo>
                      <a:pt x="208" y="308"/>
                      <a:pt x="208" y="308"/>
                      <a:pt x="208" y="308"/>
                    </a:cubicBezTo>
                    <a:cubicBezTo>
                      <a:pt x="217" y="308"/>
                      <a:pt x="234" y="306"/>
                      <a:pt x="260" y="298"/>
                    </a:cubicBezTo>
                    <a:cubicBezTo>
                      <a:pt x="299" y="286"/>
                      <a:pt x="325" y="270"/>
                      <a:pt x="323" y="258"/>
                    </a:cubicBezTo>
                    <a:cubicBezTo>
                      <a:pt x="318" y="221"/>
                      <a:pt x="253" y="171"/>
                      <a:pt x="209" y="153"/>
                    </a:cubicBezTo>
                    <a:cubicBezTo>
                      <a:pt x="187" y="225"/>
                      <a:pt x="181" y="292"/>
                      <a:pt x="194" y="3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42"/>
              <p:cNvSpPr>
                <a:spLocks noEditPoints="1"/>
              </p:cNvSpPr>
              <p:nvPr/>
            </p:nvSpPr>
            <p:spPr bwMode="auto">
              <a:xfrm>
                <a:off x="7519089" y="4485451"/>
                <a:ext cx="124297" cy="117789"/>
              </a:xfrm>
              <a:custGeom>
                <a:avLst/>
                <a:gdLst>
                  <a:gd name="T0" fmla="*/ 551 w 842"/>
                  <a:gd name="T1" fmla="*/ 796 h 796"/>
                  <a:gd name="T2" fmla="*/ 451 w 842"/>
                  <a:gd name="T3" fmla="*/ 730 h 796"/>
                  <a:gd name="T4" fmla="*/ 406 w 842"/>
                  <a:gd name="T5" fmla="*/ 699 h 796"/>
                  <a:gd name="T6" fmla="*/ 392 w 842"/>
                  <a:gd name="T7" fmla="*/ 699 h 796"/>
                  <a:gd name="T8" fmla="*/ 0 w 842"/>
                  <a:gd name="T9" fmla="*/ 459 h 796"/>
                  <a:gd name="T10" fmla="*/ 206 w 842"/>
                  <a:gd name="T11" fmla="*/ 299 h 796"/>
                  <a:gd name="T12" fmla="*/ 253 w 842"/>
                  <a:gd name="T13" fmla="*/ 287 h 796"/>
                  <a:gd name="T14" fmla="*/ 531 w 842"/>
                  <a:gd name="T15" fmla="*/ 0 h 796"/>
                  <a:gd name="T16" fmla="*/ 580 w 842"/>
                  <a:gd name="T17" fmla="*/ 9 h 796"/>
                  <a:gd name="T18" fmla="*/ 666 w 842"/>
                  <a:gd name="T19" fmla="*/ 152 h 796"/>
                  <a:gd name="T20" fmla="*/ 703 w 842"/>
                  <a:gd name="T21" fmla="*/ 277 h 796"/>
                  <a:gd name="T22" fmla="*/ 669 w 842"/>
                  <a:gd name="T23" fmla="*/ 740 h 796"/>
                  <a:gd name="T24" fmla="*/ 664 w 842"/>
                  <a:gd name="T25" fmla="*/ 745 h 796"/>
                  <a:gd name="T26" fmla="*/ 551 w 842"/>
                  <a:gd name="T27" fmla="*/ 796 h 796"/>
                  <a:gd name="T28" fmla="*/ 148 w 842"/>
                  <a:gd name="T29" fmla="*/ 472 h 796"/>
                  <a:gd name="T30" fmla="*/ 148 w 842"/>
                  <a:gd name="T31" fmla="*/ 472 h 796"/>
                  <a:gd name="T32" fmla="*/ 398 w 842"/>
                  <a:gd name="T33" fmla="*/ 552 h 796"/>
                  <a:gd name="T34" fmla="*/ 416 w 842"/>
                  <a:gd name="T35" fmla="*/ 553 h 796"/>
                  <a:gd name="T36" fmla="*/ 564 w 842"/>
                  <a:gd name="T37" fmla="*/ 636 h 796"/>
                  <a:gd name="T38" fmla="*/ 569 w 842"/>
                  <a:gd name="T39" fmla="*/ 633 h 796"/>
                  <a:gd name="T40" fmla="*/ 582 w 842"/>
                  <a:gd name="T41" fmla="*/ 360 h 796"/>
                  <a:gd name="T42" fmla="*/ 520 w 842"/>
                  <a:gd name="T43" fmla="*/ 150 h 796"/>
                  <a:gd name="T44" fmla="*/ 520 w 842"/>
                  <a:gd name="T45" fmla="*/ 149 h 796"/>
                  <a:gd name="T46" fmla="*/ 396 w 842"/>
                  <a:gd name="T47" fmla="*/ 326 h 796"/>
                  <a:gd name="T48" fmla="*/ 243 w 842"/>
                  <a:gd name="T49" fmla="*/ 441 h 796"/>
                  <a:gd name="T50" fmla="*/ 148 w 842"/>
                  <a:gd name="T51" fmla="*/ 47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42" h="796">
                    <a:moveTo>
                      <a:pt x="551" y="796"/>
                    </a:moveTo>
                    <a:cubicBezTo>
                      <a:pt x="493" y="796"/>
                      <a:pt x="465" y="752"/>
                      <a:pt x="451" y="730"/>
                    </a:cubicBezTo>
                    <a:cubicBezTo>
                      <a:pt x="437" y="708"/>
                      <a:pt x="433" y="701"/>
                      <a:pt x="406" y="699"/>
                    </a:cubicBezTo>
                    <a:cubicBezTo>
                      <a:pt x="402" y="699"/>
                      <a:pt x="398" y="699"/>
                      <a:pt x="392" y="699"/>
                    </a:cubicBezTo>
                    <a:cubicBezTo>
                      <a:pt x="131" y="687"/>
                      <a:pt x="0" y="606"/>
                      <a:pt x="0" y="459"/>
                    </a:cubicBezTo>
                    <a:cubicBezTo>
                      <a:pt x="0" y="353"/>
                      <a:pt x="119" y="322"/>
                      <a:pt x="206" y="299"/>
                    </a:cubicBezTo>
                    <a:cubicBezTo>
                      <a:pt x="220" y="296"/>
                      <a:pt x="239" y="291"/>
                      <a:pt x="253" y="287"/>
                    </a:cubicBezTo>
                    <a:cubicBezTo>
                      <a:pt x="276" y="148"/>
                      <a:pt x="414" y="0"/>
                      <a:pt x="531" y="0"/>
                    </a:cubicBezTo>
                    <a:cubicBezTo>
                      <a:pt x="548" y="0"/>
                      <a:pt x="565" y="3"/>
                      <a:pt x="580" y="9"/>
                    </a:cubicBezTo>
                    <a:cubicBezTo>
                      <a:pt x="668" y="43"/>
                      <a:pt x="667" y="114"/>
                      <a:pt x="666" y="152"/>
                    </a:cubicBezTo>
                    <a:cubicBezTo>
                      <a:pt x="666" y="186"/>
                      <a:pt x="665" y="222"/>
                      <a:pt x="703" y="277"/>
                    </a:cubicBezTo>
                    <a:cubicBezTo>
                      <a:pt x="842" y="481"/>
                      <a:pt x="742" y="669"/>
                      <a:pt x="669" y="740"/>
                    </a:cubicBezTo>
                    <a:cubicBezTo>
                      <a:pt x="668" y="741"/>
                      <a:pt x="666" y="743"/>
                      <a:pt x="664" y="745"/>
                    </a:cubicBezTo>
                    <a:cubicBezTo>
                      <a:pt x="618" y="781"/>
                      <a:pt x="584" y="796"/>
                      <a:pt x="551" y="796"/>
                    </a:cubicBezTo>
                    <a:close/>
                    <a:moveTo>
                      <a:pt x="148" y="472"/>
                    </a:moveTo>
                    <a:lnTo>
                      <a:pt x="148" y="472"/>
                    </a:lnTo>
                    <a:cubicBezTo>
                      <a:pt x="157" y="502"/>
                      <a:pt x="207" y="544"/>
                      <a:pt x="398" y="552"/>
                    </a:cubicBezTo>
                    <a:cubicBezTo>
                      <a:pt x="405" y="553"/>
                      <a:pt x="411" y="553"/>
                      <a:pt x="416" y="553"/>
                    </a:cubicBezTo>
                    <a:cubicBezTo>
                      <a:pt x="501" y="559"/>
                      <a:pt x="542" y="604"/>
                      <a:pt x="564" y="636"/>
                    </a:cubicBezTo>
                    <a:cubicBezTo>
                      <a:pt x="566" y="635"/>
                      <a:pt x="568" y="634"/>
                      <a:pt x="569" y="633"/>
                    </a:cubicBezTo>
                    <a:cubicBezTo>
                      <a:pt x="588" y="613"/>
                      <a:pt x="679" y="502"/>
                      <a:pt x="582" y="360"/>
                    </a:cubicBezTo>
                    <a:cubicBezTo>
                      <a:pt x="518" y="266"/>
                      <a:pt x="519" y="193"/>
                      <a:pt x="520" y="150"/>
                    </a:cubicBezTo>
                    <a:cubicBezTo>
                      <a:pt x="520" y="150"/>
                      <a:pt x="520" y="149"/>
                      <a:pt x="520" y="149"/>
                    </a:cubicBezTo>
                    <a:cubicBezTo>
                      <a:pt x="478" y="164"/>
                      <a:pt x="397" y="253"/>
                      <a:pt x="396" y="326"/>
                    </a:cubicBezTo>
                    <a:cubicBezTo>
                      <a:pt x="395" y="402"/>
                      <a:pt x="318" y="422"/>
                      <a:pt x="243" y="441"/>
                    </a:cubicBezTo>
                    <a:cubicBezTo>
                      <a:pt x="216" y="448"/>
                      <a:pt x="169" y="460"/>
                      <a:pt x="148" y="4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143"/>
              <p:cNvSpPr>
                <a:spLocks noEditPoints="1"/>
              </p:cNvSpPr>
              <p:nvPr/>
            </p:nvSpPr>
            <p:spPr bwMode="auto">
              <a:xfrm>
                <a:off x="7449457" y="4247271"/>
                <a:ext cx="120392" cy="130804"/>
              </a:xfrm>
              <a:custGeom>
                <a:avLst/>
                <a:gdLst>
                  <a:gd name="T0" fmla="*/ 635 w 817"/>
                  <a:gd name="T1" fmla="*/ 880 h 886"/>
                  <a:gd name="T2" fmla="*/ 618 w 817"/>
                  <a:gd name="T3" fmla="*/ 878 h 886"/>
                  <a:gd name="T4" fmla="*/ 580 w 817"/>
                  <a:gd name="T5" fmla="*/ 855 h 886"/>
                  <a:gd name="T6" fmla="*/ 580 w 817"/>
                  <a:gd name="T7" fmla="*/ 856 h 886"/>
                  <a:gd name="T8" fmla="*/ 477 w 817"/>
                  <a:gd name="T9" fmla="*/ 859 h 886"/>
                  <a:gd name="T10" fmla="*/ 245 w 817"/>
                  <a:gd name="T11" fmla="*/ 35 h 886"/>
                  <a:gd name="T12" fmla="*/ 292 w 817"/>
                  <a:gd name="T13" fmla="*/ 3 h 886"/>
                  <a:gd name="T14" fmla="*/ 348 w 817"/>
                  <a:gd name="T15" fmla="*/ 15 h 886"/>
                  <a:gd name="T16" fmla="*/ 706 w 817"/>
                  <a:gd name="T17" fmla="*/ 823 h 886"/>
                  <a:gd name="T18" fmla="*/ 635 w 817"/>
                  <a:gd name="T19" fmla="*/ 880 h 886"/>
                  <a:gd name="T20" fmla="*/ 332 w 817"/>
                  <a:gd name="T21" fmla="*/ 191 h 886"/>
                  <a:gd name="T22" fmla="*/ 332 w 817"/>
                  <a:gd name="T23" fmla="*/ 191 h 886"/>
                  <a:gd name="T24" fmla="*/ 572 w 817"/>
                  <a:gd name="T25" fmla="*/ 747 h 886"/>
                  <a:gd name="T26" fmla="*/ 332 w 817"/>
                  <a:gd name="T27" fmla="*/ 19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7" h="886">
                    <a:moveTo>
                      <a:pt x="635" y="880"/>
                    </a:moveTo>
                    <a:cubicBezTo>
                      <a:pt x="630" y="880"/>
                      <a:pt x="624" y="879"/>
                      <a:pt x="618" y="878"/>
                    </a:cubicBezTo>
                    <a:cubicBezTo>
                      <a:pt x="603" y="874"/>
                      <a:pt x="590" y="866"/>
                      <a:pt x="580" y="855"/>
                    </a:cubicBezTo>
                    <a:cubicBezTo>
                      <a:pt x="580" y="855"/>
                      <a:pt x="580" y="856"/>
                      <a:pt x="580" y="856"/>
                    </a:cubicBezTo>
                    <a:cubicBezTo>
                      <a:pt x="553" y="885"/>
                      <a:pt x="506" y="886"/>
                      <a:pt x="477" y="859"/>
                    </a:cubicBezTo>
                    <a:cubicBezTo>
                      <a:pt x="457" y="840"/>
                      <a:pt x="0" y="403"/>
                      <a:pt x="245" y="35"/>
                    </a:cubicBezTo>
                    <a:cubicBezTo>
                      <a:pt x="256" y="18"/>
                      <a:pt x="273" y="7"/>
                      <a:pt x="292" y="3"/>
                    </a:cubicBezTo>
                    <a:cubicBezTo>
                      <a:pt x="311" y="0"/>
                      <a:pt x="331" y="4"/>
                      <a:pt x="348" y="15"/>
                    </a:cubicBezTo>
                    <a:cubicBezTo>
                      <a:pt x="367" y="28"/>
                      <a:pt x="817" y="347"/>
                      <a:pt x="706" y="823"/>
                    </a:cubicBezTo>
                    <a:cubicBezTo>
                      <a:pt x="698" y="857"/>
                      <a:pt x="668" y="880"/>
                      <a:pt x="635" y="880"/>
                    </a:cubicBezTo>
                    <a:close/>
                    <a:moveTo>
                      <a:pt x="332" y="191"/>
                    </a:moveTo>
                    <a:lnTo>
                      <a:pt x="332" y="191"/>
                    </a:lnTo>
                    <a:cubicBezTo>
                      <a:pt x="262" y="428"/>
                      <a:pt x="531" y="706"/>
                      <a:pt x="572" y="747"/>
                    </a:cubicBezTo>
                    <a:cubicBezTo>
                      <a:pt x="609" y="488"/>
                      <a:pt x="433" y="284"/>
                      <a:pt x="332" y="1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144"/>
              <p:cNvSpPr>
                <a:spLocks noEditPoints="1"/>
              </p:cNvSpPr>
              <p:nvPr/>
            </p:nvSpPr>
            <p:spPr bwMode="auto">
              <a:xfrm>
                <a:off x="7557484" y="4313649"/>
                <a:ext cx="96964" cy="122344"/>
              </a:xfrm>
              <a:custGeom>
                <a:avLst/>
                <a:gdLst>
                  <a:gd name="T0" fmla="*/ 462 w 654"/>
                  <a:gd name="T1" fmla="*/ 831 h 831"/>
                  <a:gd name="T2" fmla="*/ 417 w 654"/>
                  <a:gd name="T3" fmla="*/ 815 h 831"/>
                  <a:gd name="T4" fmla="*/ 392 w 654"/>
                  <a:gd name="T5" fmla="*/ 779 h 831"/>
                  <a:gd name="T6" fmla="*/ 331 w 654"/>
                  <a:gd name="T7" fmla="*/ 771 h 831"/>
                  <a:gd name="T8" fmla="*/ 277 w 654"/>
                  <a:gd name="T9" fmla="*/ 41 h 831"/>
                  <a:gd name="T10" fmla="*/ 326 w 654"/>
                  <a:gd name="T11" fmla="*/ 4 h 831"/>
                  <a:gd name="T12" fmla="*/ 385 w 654"/>
                  <a:gd name="T13" fmla="*/ 17 h 831"/>
                  <a:gd name="T14" fmla="*/ 636 w 654"/>
                  <a:gd name="T15" fmla="*/ 423 h 831"/>
                  <a:gd name="T16" fmla="*/ 519 w 654"/>
                  <a:gd name="T17" fmla="*/ 803 h 831"/>
                  <a:gd name="T18" fmla="*/ 462 w 654"/>
                  <a:gd name="T19" fmla="*/ 831 h 831"/>
                  <a:gd name="T20" fmla="*/ 364 w 654"/>
                  <a:gd name="T21" fmla="*/ 196 h 831"/>
                  <a:gd name="T22" fmla="*/ 364 w 654"/>
                  <a:gd name="T23" fmla="*/ 196 h 831"/>
                  <a:gd name="T24" fmla="*/ 412 w 654"/>
                  <a:gd name="T25" fmla="*/ 649 h 831"/>
                  <a:gd name="T26" fmla="*/ 434 w 654"/>
                  <a:gd name="T27" fmla="*/ 671 h 831"/>
                  <a:gd name="T28" fmla="*/ 491 w 654"/>
                  <a:gd name="T29" fmla="*/ 443 h 831"/>
                  <a:gd name="T30" fmla="*/ 364 w 654"/>
                  <a:gd name="T31" fmla="*/ 196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4" h="831">
                    <a:moveTo>
                      <a:pt x="462" y="831"/>
                    </a:moveTo>
                    <a:cubicBezTo>
                      <a:pt x="446" y="831"/>
                      <a:pt x="430" y="826"/>
                      <a:pt x="417" y="815"/>
                    </a:cubicBezTo>
                    <a:cubicBezTo>
                      <a:pt x="405" y="806"/>
                      <a:pt x="396" y="793"/>
                      <a:pt x="392" y="779"/>
                    </a:cubicBezTo>
                    <a:cubicBezTo>
                      <a:pt x="372" y="785"/>
                      <a:pt x="350" y="783"/>
                      <a:pt x="331" y="771"/>
                    </a:cubicBezTo>
                    <a:cubicBezTo>
                      <a:pt x="328" y="768"/>
                      <a:pt x="0" y="545"/>
                      <a:pt x="277" y="41"/>
                    </a:cubicBezTo>
                    <a:cubicBezTo>
                      <a:pt x="288" y="22"/>
                      <a:pt x="305" y="9"/>
                      <a:pt x="326" y="4"/>
                    </a:cubicBezTo>
                    <a:cubicBezTo>
                      <a:pt x="347" y="0"/>
                      <a:pt x="368" y="5"/>
                      <a:pt x="385" y="17"/>
                    </a:cubicBezTo>
                    <a:cubicBezTo>
                      <a:pt x="394" y="24"/>
                      <a:pt x="605" y="184"/>
                      <a:pt x="636" y="423"/>
                    </a:cubicBezTo>
                    <a:cubicBezTo>
                      <a:pt x="654" y="554"/>
                      <a:pt x="614" y="682"/>
                      <a:pt x="519" y="803"/>
                    </a:cubicBezTo>
                    <a:cubicBezTo>
                      <a:pt x="505" y="821"/>
                      <a:pt x="483" y="831"/>
                      <a:pt x="462" y="831"/>
                    </a:cubicBezTo>
                    <a:close/>
                    <a:moveTo>
                      <a:pt x="364" y="196"/>
                    </a:moveTo>
                    <a:lnTo>
                      <a:pt x="364" y="196"/>
                    </a:lnTo>
                    <a:cubicBezTo>
                      <a:pt x="227" y="515"/>
                      <a:pt x="404" y="643"/>
                      <a:pt x="412" y="649"/>
                    </a:cubicBezTo>
                    <a:cubicBezTo>
                      <a:pt x="421" y="655"/>
                      <a:pt x="428" y="663"/>
                      <a:pt x="434" y="671"/>
                    </a:cubicBezTo>
                    <a:cubicBezTo>
                      <a:pt x="482" y="596"/>
                      <a:pt x="501" y="520"/>
                      <a:pt x="491" y="443"/>
                    </a:cubicBezTo>
                    <a:cubicBezTo>
                      <a:pt x="478" y="339"/>
                      <a:pt x="414" y="251"/>
                      <a:pt x="364" y="1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145"/>
              <p:cNvSpPr>
                <a:spLocks noEditPoints="1"/>
              </p:cNvSpPr>
              <p:nvPr/>
            </p:nvSpPr>
            <p:spPr bwMode="auto">
              <a:xfrm>
                <a:off x="7314748" y="4328617"/>
                <a:ext cx="122344" cy="68981"/>
              </a:xfrm>
              <a:custGeom>
                <a:avLst/>
                <a:gdLst>
                  <a:gd name="T0" fmla="*/ 400 w 829"/>
                  <a:gd name="T1" fmla="*/ 466 h 466"/>
                  <a:gd name="T2" fmla="*/ 36 w 829"/>
                  <a:gd name="T3" fmla="*/ 331 h 466"/>
                  <a:gd name="T4" fmla="*/ 10 w 829"/>
                  <a:gd name="T5" fmla="*/ 248 h 466"/>
                  <a:gd name="T6" fmla="*/ 376 w 829"/>
                  <a:gd name="T7" fmla="*/ 0 h 466"/>
                  <a:gd name="T8" fmla="*/ 793 w 829"/>
                  <a:gd name="T9" fmla="*/ 148 h 466"/>
                  <a:gd name="T10" fmla="*/ 825 w 829"/>
                  <a:gd name="T11" fmla="*/ 195 h 466"/>
                  <a:gd name="T12" fmla="*/ 813 w 829"/>
                  <a:gd name="T13" fmla="*/ 252 h 466"/>
                  <a:gd name="T14" fmla="*/ 400 w 829"/>
                  <a:gd name="T15" fmla="*/ 466 h 466"/>
                  <a:gd name="T16" fmla="*/ 175 w 829"/>
                  <a:gd name="T17" fmla="*/ 249 h 466"/>
                  <a:gd name="T18" fmla="*/ 175 w 829"/>
                  <a:gd name="T19" fmla="*/ 249 h 466"/>
                  <a:gd name="T20" fmla="*/ 400 w 829"/>
                  <a:gd name="T21" fmla="*/ 320 h 466"/>
                  <a:gd name="T22" fmla="*/ 637 w 829"/>
                  <a:gd name="T23" fmla="*/ 226 h 466"/>
                  <a:gd name="T24" fmla="*/ 376 w 829"/>
                  <a:gd name="T25" fmla="*/ 146 h 466"/>
                  <a:gd name="T26" fmla="*/ 175 w 829"/>
                  <a:gd name="T27" fmla="*/ 24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9" h="466">
                    <a:moveTo>
                      <a:pt x="400" y="466"/>
                    </a:moveTo>
                    <a:cubicBezTo>
                      <a:pt x="279" y="466"/>
                      <a:pt x="157" y="421"/>
                      <a:pt x="36" y="331"/>
                    </a:cubicBezTo>
                    <a:cubicBezTo>
                      <a:pt x="10" y="312"/>
                      <a:pt x="0" y="278"/>
                      <a:pt x="10" y="248"/>
                    </a:cubicBezTo>
                    <a:cubicBezTo>
                      <a:pt x="14" y="238"/>
                      <a:pt x="100" y="0"/>
                      <a:pt x="376" y="0"/>
                    </a:cubicBezTo>
                    <a:cubicBezTo>
                      <a:pt x="499" y="0"/>
                      <a:pt x="639" y="50"/>
                      <a:pt x="793" y="148"/>
                    </a:cubicBezTo>
                    <a:cubicBezTo>
                      <a:pt x="810" y="158"/>
                      <a:pt x="821" y="176"/>
                      <a:pt x="825" y="195"/>
                    </a:cubicBezTo>
                    <a:cubicBezTo>
                      <a:pt x="829" y="215"/>
                      <a:pt x="825" y="235"/>
                      <a:pt x="813" y="252"/>
                    </a:cubicBezTo>
                    <a:cubicBezTo>
                      <a:pt x="807" y="261"/>
                      <a:pt x="657" y="466"/>
                      <a:pt x="400" y="466"/>
                    </a:cubicBezTo>
                    <a:close/>
                    <a:moveTo>
                      <a:pt x="175" y="249"/>
                    </a:moveTo>
                    <a:lnTo>
                      <a:pt x="175" y="249"/>
                    </a:lnTo>
                    <a:cubicBezTo>
                      <a:pt x="252" y="296"/>
                      <a:pt x="327" y="320"/>
                      <a:pt x="400" y="320"/>
                    </a:cubicBezTo>
                    <a:cubicBezTo>
                      <a:pt x="506" y="320"/>
                      <a:pt x="587" y="269"/>
                      <a:pt x="637" y="226"/>
                    </a:cubicBezTo>
                    <a:cubicBezTo>
                      <a:pt x="539" y="173"/>
                      <a:pt x="451" y="146"/>
                      <a:pt x="376" y="146"/>
                    </a:cubicBezTo>
                    <a:cubicBezTo>
                      <a:pt x="268" y="146"/>
                      <a:pt x="206" y="205"/>
                      <a:pt x="175" y="2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146"/>
              <p:cNvSpPr>
                <a:spLocks noEditPoints="1"/>
              </p:cNvSpPr>
              <p:nvPr/>
            </p:nvSpPr>
            <p:spPr bwMode="auto">
              <a:xfrm>
                <a:off x="6690663" y="3817114"/>
                <a:ext cx="232975" cy="232975"/>
              </a:xfrm>
              <a:custGeom>
                <a:avLst/>
                <a:gdLst>
                  <a:gd name="T0" fmla="*/ 789 w 1578"/>
                  <a:gd name="T1" fmla="*/ 1578 h 1578"/>
                  <a:gd name="T2" fmla="*/ 0 w 1578"/>
                  <a:gd name="T3" fmla="*/ 789 h 1578"/>
                  <a:gd name="T4" fmla="*/ 789 w 1578"/>
                  <a:gd name="T5" fmla="*/ 0 h 1578"/>
                  <a:gd name="T6" fmla="*/ 1578 w 1578"/>
                  <a:gd name="T7" fmla="*/ 789 h 1578"/>
                  <a:gd name="T8" fmla="*/ 789 w 1578"/>
                  <a:gd name="T9" fmla="*/ 1578 h 1578"/>
                  <a:gd name="T10" fmla="*/ 789 w 1578"/>
                  <a:gd name="T11" fmla="*/ 147 h 1578"/>
                  <a:gd name="T12" fmla="*/ 789 w 1578"/>
                  <a:gd name="T13" fmla="*/ 147 h 1578"/>
                  <a:gd name="T14" fmla="*/ 147 w 1578"/>
                  <a:gd name="T15" fmla="*/ 789 h 1578"/>
                  <a:gd name="T16" fmla="*/ 789 w 1578"/>
                  <a:gd name="T17" fmla="*/ 1431 h 1578"/>
                  <a:gd name="T18" fmla="*/ 1432 w 1578"/>
                  <a:gd name="T19" fmla="*/ 789 h 1578"/>
                  <a:gd name="T20" fmla="*/ 789 w 1578"/>
                  <a:gd name="T21" fmla="*/ 147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8" h="1578">
                    <a:moveTo>
                      <a:pt x="789" y="1578"/>
                    </a:moveTo>
                    <a:cubicBezTo>
                      <a:pt x="354" y="1578"/>
                      <a:pt x="0" y="1224"/>
                      <a:pt x="0" y="789"/>
                    </a:cubicBezTo>
                    <a:cubicBezTo>
                      <a:pt x="0" y="354"/>
                      <a:pt x="354" y="0"/>
                      <a:pt x="789" y="0"/>
                    </a:cubicBezTo>
                    <a:cubicBezTo>
                      <a:pt x="1224" y="0"/>
                      <a:pt x="1578" y="354"/>
                      <a:pt x="1578" y="789"/>
                    </a:cubicBezTo>
                    <a:cubicBezTo>
                      <a:pt x="1578" y="1224"/>
                      <a:pt x="1224" y="1578"/>
                      <a:pt x="789" y="1578"/>
                    </a:cubicBezTo>
                    <a:close/>
                    <a:moveTo>
                      <a:pt x="789" y="147"/>
                    </a:moveTo>
                    <a:lnTo>
                      <a:pt x="789" y="147"/>
                    </a:lnTo>
                    <a:cubicBezTo>
                      <a:pt x="435" y="147"/>
                      <a:pt x="147" y="435"/>
                      <a:pt x="147" y="789"/>
                    </a:cubicBezTo>
                    <a:cubicBezTo>
                      <a:pt x="147" y="1143"/>
                      <a:pt x="435" y="1431"/>
                      <a:pt x="789" y="1431"/>
                    </a:cubicBezTo>
                    <a:cubicBezTo>
                      <a:pt x="1143" y="1431"/>
                      <a:pt x="1432" y="1143"/>
                      <a:pt x="1432" y="789"/>
                    </a:cubicBezTo>
                    <a:cubicBezTo>
                      <a:pt x="1432" y="435"/>
                      <a:pt x="1143" y="147"/>
                      <a:pt x="78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147"/>
              <p:cNvSpPr>
                <a:spLocks/>
              </p:cNvSpPr>
              <p:nvPr/>
            </p:nvSpPr>
            <p:spPr bwMode="auto">
              <a:xfrm>
                <a:off x="6731661" y="3857461"/>
                <a:ext cx="143169" cy="138613"/>
              </a:xfrm>
              <a:custGeom>
                <a:avLst/>
                <a:gdLst>
                  <a:gd name="T0" fmla="*/ 246 w 967"/>
                  <a:gd name="T1" fmla="*/ 935 h 935"/>
                  <a:gd name="T2" fmla="*/ 202 w 967"/>
                  <a:gd name="T3" fmla="*/ 920 h 935"/>
                  <a:gd name="T4" fmla="*/ 0 w 967"/>
                  <a:gd name="T5" fmla="*/ 512 h 935"/>
                  <a:gd name="T6" fmla="*/ 512 w 967"/>
                  <a:gd name="T7" fmla="*/ 0 h 935"/>
                  <a:gd name="T8" fmla="*/ 945 w 967"/>
                  <a:gd name="T9" fmla="*/ 239 h 935"/>
                  <a:gd name="T10" fmla="*/ 923 w 967"/>
                  <a:gd name="T11" fmla="*/ 340 h 935"/>
                  <a:gd name="T12" fmla="*/ 822 w 967"/>
                  <a:gd name="T13" fmla="*/ 317 h 935"/>
                  <a:gd name="T14" fmla="*/ 512 w 967"/>
                  <a:gd name="T15" fmla="*/ 146 h 935"/>
                  <a:gd name="T16" fmla="*/ 146 w 967"/>
                  <a:gd name="T17" fmla="*/ 512 h 935"/>
                  <a:gd name="T18" fmla="*/ 291 w 967"/>
                  <a:gd name="T19" fmla="*/ 803 h 935"/>
                  <a:gd name="T20" fmla="*/ 305 w 967"/>
                  <a:gd name="T21" fmla="*/ 906 h 935"/>
                  <a:gd name="T22" fmla="*/ 246 w 967"/>
                  <a:gd name="T23" fmla="*/ 93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7" h="935">
                    <a:moveTo>
                      <a:pt x="246" y="935"/>
                    </a:moveTo>
                    <a:cubicBezTo>
                      <a:pt x="231" y="935"/>
                      <a:pt x="215" y="930"/>
                      <a:pt x="202" y="920"/>
                    </a:cubicBezTo>
                    <a:cubicBezTo>
                      <a:pt x="74" y="822"/>
                      <a:pt x="0" y="673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689" y="0"/>
                      <a:pt x="851" y="89"/>
                      <a:pt x="945" y="239"/>
                    </a:cubicBezTo>
                    <a:cubicBezTo>
                      <a:pt x="967" y="273"/>
                      <a:pt x="957" y="318"/>
                      <a:pt x="923" y="340"/>
                    </a:cubicBezTo>
                    <a:cubicBezTo>
                      <a:pt x="888" y="362"/>
                      <a:pt x="843" y="351"/>
                      <a:pt x="822" y="317"/>
                    </a:cubicBezTo>
                    <a:cubicBezTo>
                      <a:pt x="754" y="210"/>
                      <a:pt x="638" y="146"/>
                      <a:pt x="512" y="146"/>
                    </a:cubicBezTo>
                    <a:cubicBezTo>
                      <a:pt x="311" y="146"/>
                      <a:pt x="146" y="310"/>
                      <a:pt x="146" y="512"/>
                    </a:cubicBezTo>
                    <a:cubicBezTo>
                      <a:pt x="146" y="627"/>
                      <a:pt x="199" y="733"/>
                      <a:pt x="291" y="803"/>
                    </a:cubicBezTo>
                    <a:cubicBezTo>
                      <a:pt x="323" y="828"/>
                      <a:pt x="329" y="874"/>
                      <a:pt x="305" y="906"/>
                    </a:cubicBezTo>
                    <a:cubicBezTo>
                      <a:pt x="290" y="925"/>
                      <a:pt x="268" y="935"/>
                      <a:pt x="246" y="93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148"/>
              <p:cNvSpPr>
                <a:spLocks/>
              </p:cNvSpPr>
              <p:nvPr/>
            </p:nvSpPr>
            <p:spPr bwMode="auto">
              <a:xfrm>
                <a:off x="6628189" y="3767655"/>
                <a:ext cx="368334" cy="338399"/>
              </a:xfrm>
              <a:custGeom>
                <a:avLst/>
                <a:gdLst>
                  <a:gd name="T0" fmla="*/ 306 w 2495"/>
                  <a:gd name="T1" fmla="*/ 2286 h 2286"/>
                  <a:gd name="T2" fmla="*/ 161 w 2495"/>
                  <a:gd name="T3" fmla="*/ 2231 h 2286"/>
                  <a:gd name="T4" fmla="*/ 527 w 2495"/>
                  <a:gd name="T5" fmla="*/ 1379 h 2286"/>
                  <a:gd name="T6" fmla="*/ 630 w 2495"/>
                  <a:gd name="T7" fmla="*/ 1371 h 2286"/>
                  <a:gd name="T8" fmla="*/ 639 w 2495"/>
                  <a:gd name="T9" fmla="*/ 1474 h 2286"/>
                  <a:gd name="T10" fmla="*/ 269 w 2495"/>
                  <a:gd name="T11" fmla="*/ 2132 h 2286"/>
                  <a:gd name="T12" fmla="*/ 657 w 2495"/>
                  <a:gd name="T13" fmla="*/ 2009 h 2286"/>
                  <a:gd name="T14" fmla="*/ 1467 w 2495"/>
                  <a:gd name="T15" fmla="*/ 1398 h 2286"/>
                  <a:gd name="T16" fmla="*/ 2143 w 2495"/>
                  <a:gd name="T17" fmla="*/ 641 h 2286"/>
                  <a:gd name="T18" fmla="*/ 2297 w 2495"/>
                  <a:gd name="T19" fmla="*/ 265 h 2286"/>
                  <a:gd name="T20" fmla="*/ 1618 w 2495"/>
                  <a:gd name="T21" fmla="*/ 575 h 2286"/>
                  <a:gd name="T22" fmla="*/ 1516 w 2495"/>
                  <a:gd name="T23" fmla="*/ 557 h 2286"/>
                  <a:gd name="T24" fmla="*/ 1533 w 2495"/>
                  <a:gd name="T25" fmla="*/ 455 h 2286"/>
                  <a:gd name="T26" fmla="*/ 2405 w 2495"/>
                  <a:gd name="T27" fmla="*/ 166 h 2286"/>
                  <a:gd name="T28" fmla="*/ 2264 w 2495"/>
                  <a:gd name="T29" fmla="*/ 723 h 2286"/>
                  <a:gd name="T30" fmla="*/ 1566 w 2495"/>
                  <a:gd name="T31" fmla="*/ 1505 h 2286"/>
                  <a:gd name="T32" fmla="*/ 306 w 2495"/>
                  <a:gd name="T33" fmla="*/ 2286 h 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5" h="2286">
                    <a:moveTo>
                      <a:pt x="306" y="2286"/>
                    </a:moveTo>
                    <a:cubicBezTo>
                      <a:pt x="246" y="2286"/>
                      <a:pt x="196" y="2269"/>
                      <a:pt x="161" y="2231"/>
                    </a:cubicBezTo>
                    <a:cubicBezTo>
                      <a:pt x="0" y="2055"/>
                      <a:pt x="321" y="1622"/>
                      <a:pt x="527" y="1379"/>
                    </a:cubicBezTo>
                    <a:cubicBezTo>
                      <a:pt x="553" y="1349"/>
                      <a:pt x="600" y="1345"/>
                      <a:pt x="630" y="1371"/>
                    </a:cubicBezTo>
                    <a:cubicBezTo>
                      <a:pt x="661" y="1397"/>
                      <a:pt x="665" y="1443"/>
                      <a:pt x="639" y="1474"/>
                    </a:cubicBezTo>
                    <a:cubicBezTo>
                      <a:pt x="289" y="1887"/>
                      <a:pt x="238" y="2098"/>
                      <a:pt x="269" y="2132"/>
                    </a:cubicBezTo>
                    <a:cubicBezTo>
                      <a:pt x="284" y="2148"/>
                      <a:pt x="387" y="2160"/>
                      <a:pt x="657" y="2009"/>
                    </a:cubicBezTo>
                    <a:cubicBezTo>
                      <a:pt x="898" y="1874"/>
                      <a:pt x="1186" y="1657"/>
                      <a:pt x="1467" y="1398"/>
                    </a:cubicBezTo>
                    <a:cubicBezTo>
                      <a:pt x="1748" y="1139"/>
                      <a:pt x="1988" y="870"/>
                      <a:pt x="2143" y="641"/>
                    </a:cubicBezTo>
                    <a:cubicBezTo>
                      <a:pt x="2316" y="385"/>
                      <a:pt x="2312" y="281"/>
                      <a:pt x="2297" y="265"/>
                    </a:cubicBezTo>
                    <a:cubicBezTo>
                      <a:pt x="2267" y="232"/>
                      <a:pt x="2054" y="264"/>
                      <a:pt x="1618" y="575"/>
                    </a:cubicBezTo>
                    <a:cubicBezTo>
                      <a:pt x="1585" y="598"/>
                      <a:pt x="1539" y="590"/>
                      <a:pt x="1516" y="557"/>
                    </a:cubicBezTo>
                    <a:cubicBezTo>
                      <a:pt x="1492" y="525"/>
                      <a:pt x="1500" y="479"/>
                      <a:pt x="1533" y="455"/>
                    </a:cubicBezTo>
                    <a:cubicBezTo>
                      <a:pt x="1847" y="232"/>
                      <a:pt x="2253" y="0"/>
                      <a:pt x="2405" y="166"/>
                    </a:cubicBezTo>
                    <a:cubicBezTo>
                      <a:pt x="2495" y="263"/>
                      <a:pt x="2448" y="451"/>
                      <a:pt x="2264" y="723"/>
                    </a:cubicBezTo>
                    <a:cubicBezTo>
                      <a:pt x="2103" y="961"/>
                      <a:pt x="1855" y="1239"/>
                      <a:pt x="1566" y="1505"/>
                    </a:cubicBezTo>
                    <a:cubicBezTo>
                      <a:pt x="1239" y="1806"/>
                      <a:pt x="626" y="2286"/>
                      <a:pt x="306" y="228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772858" y="4150630"/>
              <a:ext cx="1578761" cy="963786"/>
              <a:chOff x="6321027" y="3562013"/>
              <a:chExt cx="1578761" cy="963786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6321027" y="4334473"/>
                <a:ext cx="78092" cy="191326"/>
                <a:chOff x="6321027" y="4334473"/>
                <a:chExt cx="78092" cy="191326"/>
              </a:xfrm>
            </p:grpSpPr>
            <p:sp>
              <p:nvSpPr>
                <p:cNvPr id="249" name="Freeform 149"/>
                <p:cNvSpPr>
                  <a:spLocks/>
                </p:cNvSpPr>
                <p:nvPr/>
              </p:nvSpPr>
              <p:spPr bwMode="auto">
                <a:xfrm>
                  <a:off x="6329487" y="4470484"/>
                  <a:ext cx="69632" cy="55315"/>
                </a:xfrm>
                <a:custGeom>
                  <a:avLst/>
                  <a:gdLst>
                    <a:gd name="T0" fmla="*/ 129 w 471"/>
                    <a:gd name="T1" fmla="*/ 225 h 372"/>
                    <a:gd name="T2" fmla="*/ 154 w 471"/>
                    <a:gd name="T3" fmla="*/ 356 h 372"/>
                    <a:gd name="T4" fmla="*/ 67 w 471"/>
                    <a:gd name="T5" fmla="*/ 372 h 372"/>
                    <a:gd name="T6" fmla="*/ 0 w 471"/>
                    <a:gd name="T7" fmla="*/ 16 h 372"/>
                    <a:gd name="T8" fmla="*/ 87 w 471"/>
                    <a:gd name="T9" fmla="*/ 0 h 372"/>
                    <a:gd name="T10" fmla="*/ 112 w 471"/>
                    <a:gd name="T11" fmla="*/ 131 h 372"/>
                    <a:gd name="T12" fmla="*/ 454 w 471"/>
                    <a:gd name="T13" fmla="*/ 67 h 372"/>
                    <a:gd name="T14" fmla="*/ 471 w 471"/>
                    <a:gd name="T15" fmla="*/ 161 h 372"/>
                    <a:gd name="T16" fmla="*/ 129 w 471"/>
                    <a:gd name="T17" fmla="*/ 225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1" h="372">
                      <a:moveTo>
                        <a:pt x="129" y="225"/>
                      </a:moveTo>
                      <a:lnTo>
                        <a:pt x="154" y="356"/>
                      </a:lnTo>
                      <a:lnTo>
                        <a:pt x="67" y="372"/>
                      </a:lnTo>
                      <a:lnTo>
                        <a:pt x="0" y="16"/>
                      </a:lnTo>
                      <a:lnTo>
                        <a:pt x="87" y="0"/>
                      </a:lnTo>
                      <a:lnTo>
                        <a:pt x="112" y="131"/>
                      </a:lnTo>
                      <a:lnTo>
                        <a:pt x="454" y="67"/>
                      </a:lnTo>
                      <a:lnTo>
                        <a:pt x="471" y="161"/>
                      </a:lnTo>
                      <a:lnTo>
                        <a:pt x="129" y="22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Freeform 150"/>
                <p:cNvSpPr>
                  <a:spLocks/>
                </p:cNvSpPr>
                <p:nvPr/>
              </p:nvSpPr>
              <p:spPr bwMode="auto">
                <a:xfrm>
                  <a:off x="6322329" y="4397598"/>
                  <a:ext cx="69632" cy="60521"/>
                </a:xfrm>
                <a:custGeom>
                  <a:avLst/>
                  <a:gdLst>
                    <a:gd name="T0" fmla="*/ 37 w 471"/>
                    <a:gd name="T1" fmla="*/ 410 h 410"/>
                    <a:gd name="T2" fmla="*/ 27 w 471"/>
                    <a:gd name="T3" fmla="*/ 315 h 410"/>
                    <a:gd name="T4" fmla="*/ 199 w 471"/>
                    <a:gd name="T5" fmla="*/ 298 h 410"/>
                    <a:gd name="T6" fmla="*/ 182 w 471"/>
                    <a:gd name="T7" fmla="*/ 121 h 410"/>
                    <a:gd name="T8" fmla="*/ 10 w 471"/>
                    <a:gd name="T9" fmla="*/ 138 h 410"/>
                    <a:gd name="T10" fmla="*/ 0 w 471"/>
                    <a:gd name="T11" fmla="*/ 43 h 410"/>
                    <a:gd name="T12" fmla="*/ 435 w 471"/>
                    <a:gd name="T13" fmla="*/ 0 h 410"/>
                    <a:gd name="T14" fmla="*/ 444 w 471"/>
                    <a:gd name="T15" fmla="*/ 96 h 410"/>
                    <a:gd name="T16" fmla="*/ 270 w 471"/>
                    <a:gd name="T17" fmla="*/ 113 h 410"/>
                    <a:gd name="T18" fmla="*/ 287 w 471"/>
                    <a:gd name="T19" fmla="*/ 289 h 410"/>
                    <a:gd name="T20" fmla="*/ 462 w 471"/>
                    <a:gd name="T21" fmla="*/ 272 h 410"/>
                    <a:gd name="T22" fmla="*/ 471 w 471"/>
                    <a:gd name="T23" fmla="*/ 367 h 410"/>
                    <a:gd name="T24" fmla="*/ 37 w 471"/>
                    <a:gd name="T25" fmla="*/ 410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1" h="410">
                      <a:moveTo>
                        <a:pt x="37" y="410"/>
                      </a:moveTo>
                      <a:lnTo>
                        <a:pt x="27" y="315"/>
                      </a:lnTo>
                      <a:lnTo>
                        <a:pt x="199" y="298"/>
                      </a:lnTo>
                      <a:lnTo>
                        <a:pt x="182" y="121"/>
                      </a:lnTo>
                      <a:lnTo>
                        <a:pt x="10" y="138"/>
                      </a:lnTo>
                      <a:lnTo>
                        <a:pt x="0" y="43"/>
                      </a:lnTo>
                      <a:lnTo>
                        <a:pt x="435" y="0"/>
                      </a:lnTo>
                      <a:lnTo>
                        <a:pt x="444" y="96"/>
                      </a:lnTo>
                      <a:lnTo>
                        <a:pt x="270" y="113"/>
                      </a:lnTo>
                      <a:lnTo>
                        <a:pt x="287" y="289"/>
                      </a:lnTo>
                      <a:lnTo>
                        <a:pt x="462" y="272"/>
                      </a:lnTo>
                      <a:lnTo>
                        <a:pt x="471" y="367"/>
                      </a:lnTo>
                      <a:lnTo>
                        <a:pt x="37" y="41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151"/>
                <p:cNvSpPr>
                  <a:spLocks/>
                </p:cNvSpPr>
                <p:nvPr/>
              </p:nvSpPr>
              <p:spPr bwMode="auto">
                <a:xfrm>
                  <a:off x="6321027" y="4334473"/>
                  <a:ext cx="65077" cy="49458"/>
                </a:xfrm>
                <a:custGeom>
                  <a:avLst/>
                  <a:gdLst>
                    <a:gd name="T0" fmla="*/ 4 w 440"/>
                    <a:gd name="T1" fmla="*/ 336 h 336"/>
                    <a:gd name="T2" fmla="*/ 0 w 440"/>
                    <a:gd name="T3" fmla="*/ 8 h 336"/>
                    <a:gd name="T4" fmla="*/ 86 w 440"/>
                    <a:gd name="T5" fmla="*/ 7 h 336"/>
                    <a:gd name="T6" fmla="*/ 88 w 440"/>
                    <a:gd name="T7" fmla="*/ 241 h 336"/>
                    <a:gd name="T8" fmla="*/ 177 w 440"/>
                    <a:gd name="T9" fmla="*/ 240 h 336"/>
                    <a:gd name="T10" fmla="*/ 175 w 440"/>
                    <a:gd name="T11" fmla="*/ 34 h 336"/>
                    <a:gd name="T12" fmla="*/ 260 w 440"/>
                    <a:gd name="T13" fmla="*/ 33 h 336"/>
                    <a:gd name="T14" fmla="*/ 262 w 440"/>
                    <a:gd name="T15" fmla="*/ 239 h 336"/>
                    <a:gd name="T16" fmla="*/ 354 w 440"/>
                    <a:gd name="T17" fmla="*/ 238 h 336"/>
                    <a:gd name="T18" fmla="*/ 351 w 440"/>
                    <a:gd name="T19" fmla="*/ 1 h 336"/>
                    <a:gd name="T20" fmla="*/ 437 w 440"/>
                    <a:gd name="T21" fmla="*/ 0 h 336"/>
                    <a:gd name="T22" fmla="*/ 440 w 440"/>
                    <a:gd name="T23" fmla="*/ 332 h 336"/>
                    <a:gd name="T24" fmla="*/ 4 w 440"/>
                    <a:gd name="T25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0" h="336">
                      <a:moveTo>
                        <a:pt x="4" y="336"/>
                      </a:moveTo>
                      <a:lnTo>
                        <a:pt x="0" y="8"/>
                      </a:lnTo>
                      <a:lnTo>
                        <a:pt x="86" y="7"/>
                      </a:lnTo>
                      <a:lnTo>
                        <a:pt x="88" y="241"/>
                      </a:lnTo>
                      <a:lnTo>
                        <a:pt x="177" y="240"/>
                      </a:lnTo>
                      <a:lnTo>
                        <a:pt x="175" y="34"/>
                      </a:lnTo>
                      <a:lnTo>
                        <a:pt x="260" y="33"/>
                      </a:lnTo>
                      <a:lnTo>
                        <a:pt x="262" y="239"/>
                      </a:lnTo>
                      <a:lnTo>
                        <a:pt x="354" y="238"/>
                      </a:lnTo>
                      <a:lnTo>
                        <a:pt x="351" y="1"/>
                      </a:lnTo>
                      <a:lnTo>
                        <a:pt x="437" y="0"/>
                      </a:lnTo>
                      <a:lnTo>
                        <a:pt x="440" y="332"/>
                      </a:lnTo>
                      <a:lnTo>
                        <a:pt x="4" y="33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0" name="Group 209"/>
              <p:cNvGrpSpPr/>
              <p:nvPr/>
            </p:nvGrpSpPr>
            <p:grpSpPr>
              <a:xfrm>
                <a:off x="6322979" y="4042930"/>
                <a:ext cx="121043" cy="253148"/>
                <a:chOff x="6322979" y="4042930"/>
                <a:chExt cx="121043" cy="253148"/>
              </a:xfrm>
            </p:grpSpPr>
            <p:sp>
              <p:nvSpPr>
                <p:cNvPr id="245" name="Freeform 152"/>
                <p:cNvSpPr>
                  <a:spLocks/>
                </p:cNvSpPr>
                <p:nvPr/>
              </p:nvSpPr>
              <p:spPr bwMode="auto">
                <a:xfrm>
                  <a:off x="6322979" y="4223843"/>
                  <a:ext cx="72235" cy="72235"/>
                </a:xfrm>
                <a:custGeom>
                  <a:avLst/>
                  <a:gdLst>
                    <a:gd name="T0" fmla="*/ 0 w 487"/>
                    <a:gd name="T1" fmla="*/ 433 h 487"/>
                    <a:gd name="T2" fmla="*/ 13 w 487"/>
                    <a:gd name="T3" fmla="*/ 331 h 487"/>
                    <a:gd name="T4" fmla="*/ 210 w 487"/>
                    <a:gd name="T5" fmla="*/ 239 h 487"/>
                    <a:gd name="T6" fmla="*/ 41 w 487"/>
                    <a:gd name="T7" fmla="*/ 103 h 487"/>
                    <a:gd name="T8" fmla="*/ 54 w 487"/>
                    <a:gd name="T9" fmla="*/ 0 h 487"/>
                    <a:gd name="T10" fmla="*/ 487 w 487"/>
                    <a:gd name="T11" fmla="*/ 54 h 487"/>
                    <a:gd name="T12" fmla="*/ 475 w 487"/>
                    <a:gd name="T13" fmla="*/ 148 h 487"/>
                    <a:gd name="T14" fmla="*/ 193 w 487"/>
                    <a:gd name="T15" fmla="*/ 113 h 487"/>
                    <a:gd name="T16" fmla="*/ 363 w 487"/>
                    <a:gd name="T17" fmla="*/ 257 h 487"/>
                    <a:gd name="T18" fmla="*/ 362 w 487"/>
                    <a:gd name="T19" fmla="*/ 260 h 487"/>
                    <a:gd name="T20" fmla="*/ 164 w 487"/>
                    <a:gd name="T21" fmla="*/ 358 h 487"/>
                    <a:gd name="T22" fmla="*/ 445 w 487"/>
                    <a:gd name="T23" fmla="*/ 393 h 487"/>
                    <a:gd name="T24" fmla="*/ 434 w 487"/>
                    <a:gd name="T25" fmla="*/ 487 h 487"/>
                    <a:gd name="T26" fmla="*/ 0 w 487"/>
                    <a:gd name="T27" fmla="*/ 433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7" h="487">
                      <a:moveTo>
                        <a:pt x="0" y="433"/>
                      </a:moveTo>
                      <a:lnTo>
                        <a:pt x="13" y="331"/>
                      </a:lnTo>
                      <a:lnTo>
                        <a:pt x="210" y="239"/>
                      </a:lnTo>
                      <a:lnTo>
                        <a:pt x="41" y="103"/>
                      </a:lnTo>
                      <a:lnTo>
                        <a:pt x="54" y="0"/>
                      </a:lnTo>
                      <a:lnTo>
                        <a:pt x="487" y="54"/>
                      </a:lnTo>
                      <a:lnTo>
                        <a:pt x="475" y="148"/>
                      </a:lnTo>
                      <a:lnTo>
                        <a:pt x="193" y="113"/>
                      </a:lnTo>
                      <a:lnTo>
                        <a:pt x="363" y="257"/>
                      </a:lnTo>
                      <a:lnTo>
                        <a:pt x="362" y="260"/>
                      </a:lnTo>
                      <a:lnTo>
                        <a:pt x="164" y="358"/>
                      </a:lnTo>
                      <a:lnTo>
                        <a:pt x="445" y="393"/>
                      </a:lnTo>
                      <a:lnTo>
                        <a:pt x="434" y="487"/>
                      </a:lnTo>
                      <a:lnTo>
                        <a:pt x="0" y="43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Freeform 153"/>
                <p:cNvSpPr>
                  <a:spLocks noEditPoints="1"/>
                </p:cNvSpPr>
                <p:nvPr/>
              </p:nvSpPr>
              <p:spPr bwMode="auto">
                <a:xfrm>
                  <a:off x="6339249" y="4156814"/>
                  <a:ext cx="72235" cy="67029"/>
                </a:xfrm>
                <a:custGeom>
                  <a:avLst/>
                  <a:gdLst>
                    <a:gd name="T0" fmla="*/ 0 w 490"/>
                    <a:gd name="T1" fmla="*/ 171 h 451"/>
                    <a:gd name="T2" fmla="*/ 20 w 490"/>
                    <a:gd name="T3" fmla="*/ 85 h 451"/>
                    <a:gd name="T4" fmla="*/ 490 w 490"/>
                    <a:gd name="T5" fmla="*/ 0 h 451"/>
                    <a:gd name="T6" fmla="*/ 468 w 490"/>
                    <a:gd name="T7" fmla="*/ 98 h 451"/>
                    <a:gd name="T8" fmla="*/ 364 w 490"/>
                    <a:gd name="T9" fmla="*/ 115 h 451"/>
                    <a:gd name="T10" fmla="*/ 322 w 490"/>
                    <a:gd name="T11" fmla="*/ 295 h 451"/>
                    <a:gd name="T12" fmla="*/ 409 w 490"/>
                    <a:gd name="T13" fmla="*/ 356 h 451"/>
                    <a:gd name="T14" fmla="*/ 387 w 490"/>
                    <a:gd name="T15" fmla="*/ 451 h 451"/>
                    <a:gd name="T16" fmla="*/ 0 w 490"/>
                    <a:gd name="T17" fmla="*/ 171 h 451"/>
                    <a:gd name="T18" fmla="*/ 273 w 490"/>
                    <a:gd name="T19" fmla="*/ 130 h 451"/>
                    <a:gd name="T20" fmla="*/ 273 w 490"/>
                    <a:gd name="T21" fmla="*/ 130 h 451"/>
                    <a:gd name="T22" fmla="*/ 122 w 490"/>
                    <a:gd name="T23" fmla="*/ 155 h 451"/>
                    <a:gd name="T24" fmla="*/ 247 w 490"/>
                    <a:gd name="T25" fmla="*/ 243 h 451"/>
                    <a:gd name="T26" fmla="*/ 273 w 490"/>
                    <a:gd name="T27" fmla="*/ 13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0" h="451">
                      <a:moveTo>
                        <a:pt x="0" y="171"/>
                      </a:moveTo>
                      <a:lnTo>
                        <a:pt x="20" y="85"/>
                      </a:lnTo>
                      <a:lnTo>
                        <a:pt x="490" y="0"/>
                      </a:lnTo>
                      <a:lnTo>
                        <a:pt x="468" y="98"/>
                      </a:lnTo>
                      <a:lnTo>
                        <a:pt x="364" y="115"/>
                      </a:lnTo>
                      <a:lnTo>
                        <a:pt x="322" y="295"/>
                      </a:lnTo>
                      <a:lnTo>
                        <a:pt x="409" y="356"/>
                      </a:lnTo>
                      <a:lnTo>
                        <a:pt x="387" y="451"/>
                      </a:lnTo>
                      <a:lnTo>
                        <a:pt x="0" y="171"/>
                      </a:lnTo>
                      <a:close/>
                      <a:moveTo>
                        <a:pt x="273" y="130"/>
                      </a:moveTo>
                      <a:lnTo>
                        <a:pt x="273" y="130"/>
                      </a:lnTo>
                      <a:lnTo>
                        <a:pt x="122" y="155"/>
                      </a:lnTo>
                      <a:lnTo>
                        <a:pt x="247" y="243"/>
                      </a:lnTo>
                      <a:lnTo>
                        <a:pt x="273" y="13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154"/>
                <p:cNvSpPr>
                  <a:spLocks/>
                </p:cNvSpPr>
                <p:nvPr/>
              </p:nvSpPr>
              <p:spPr bwMode="auto">
                <a:xfrm>
                  <a:off x="6353565" y="4115816"/>
                  <a:ext cx="65727" cy="31888"/>
                </a:xfrm>
                <a:custGeom>
                  <a:avLst/>
                  <a:gdLst>
                    <a:gd name="T0" fmla="*/ 0 w 445"/>
                    <a:gd name="T1" fmla="*/ 92 h 219"/>
                    <a:gd name="T2" fmla="*/ 28 w 445"/>
                    <a:gd name="T3" fmla="*/ 0 h 219"/>
                    <a:gd name="T4" fmla="*/ 445 w 445"/>
                    <a:gd name="T5" fmla="*/ 128 h 219"/>
                    <a:gd name="T6" fmla="*/ 417 w 445"/>
                    <a:gd name="T7" fmla="*/ 219 h 219"/>
                    <a:gd name="T8" fmla="*/ 0 w 445"/>
                    <a:gd name="T9" fmla="*/ 92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" h="219">
                      <a:moveTo>
                        <a:pt x="0" y="92"/>
                      </a:moveTo>
                      <a:lnTo>
                        <a:pt x="28" y="0"/>
                      </a:lnTo>
                      <a:lnTo>
                        <a:pt x="445" y="128"/>
                      </a:lnTo>
                      <a:lnTo>
                        <a:pt x="417" y="219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155"/>
                <p:cNvSpPr>
                  <a:spLocks/>
                </p:cNvSpPr>
                <p:nvPr/>
              </p:nvSpPr>
              <p:spPr bwMode="auto">
                <a:xfrm>
                  <a:off x="6363327" y="4042930"/>
                  <a:ext cx="80695" cy="76791"/>
                </a:xfrm>
                <a:custGeom>
                  <a:avLst/>
                  <a:gdLst>
                    <a:gd name="T0" fmla="*/ 0 w 546"/>
                    <a:gd name="T1" fmla="*/ 363 h 519"/>
                    <a:gd name="T2" fmla="*/ 31 w 546"/>
                    <a:gd name="T3" fmla="*/ 280 h 519"/>
                    <a:gd name="T4" fmla="*/ 356 w 546"/>
                    <a:gd name="T5" fmla="*/ 185 h 519"/>
                    <a:gd name="T6" fmla="*/ 105 w 546"/>
                    <a:gd name="T7" fmla="*/ 89 h 519"/>
                    <a:gd name="T8" fmla="*/ 139 w 546"/>
                    <a:gd name="T9" fmla="*/ 0 h 519"/>
                    <a:gd name="T10" fmla="*/ 546 w 546"/>
                    <a:gd name="T11" fmla="*/ 156 h 519"/>
                    <a:gd name="T12" fmla="*/ 517 w 546"/>
                    <a:gd name="T13" fmla="*/ 233 h 519"/>
                    <a:gd name="T14" fmla="*/ 182 w 546"/>
                    <a:gd name="T15" fmla="*/ 331 h 519"/>
                    <a:gd name="T16" fmla="*/ 441 w 546"/>
                    <a:gd name="T17" fmla="*/ 430 h 519"/>
                    <a:gd name="T18" fmla="*/ 407 w 546"/>
                    <a:gd name="T19" fmla="*/ 519 h 519"/>
                    <a:gd name="T20" fmla="*/ 0 w 546"/>
                    <a:gd name="T21" fmla="*/ 36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19">
                      <a:moveTo>
                        <a:pt x="0" y="363"/>
                      </a:moveTo>
                      <a:lnTo>
                        <a:pt x="31" y="280"/>
                      </a:lnTo>
                      <a:lnTo>
                        <a:pt x="356" y="185"/>
                      </a:lnTo>
                      <a:lnTo>
                        <a:pt x="105" y="89"/>
                      </a:lnTo>
                      <a:lnTo>
                        <a:pt x="139" y="0"/>
                      </a:lnTo>
                      <a:lnTo>
                        <a:pt x="546" y="156"/>
                      </a:lnTo>
                      <a:lnTo>
                        <a:pt x="517" y="233"/>
                      </a:lnTo>
                      <a:lnTo>
                        <a:pt x="182" y="331"/>
                      </a:lnTo>
                      <a:lnTo>
                        <a:pt x="441" y="430"/>
                      </a:lnTo>
                      <a:lnTo>
                        <a:pt x="407" y="51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1" name="Group 210"/>
              <p:cNvGrpSpPr/>
              <p:nvPr/>
            </p:nvGrpSpPr>
            <p:grpSpPr>
              <a:xfrm>
                <a:off x="6404325" y="3608868"/>
                <a:ext cx="464648" cy="420395"/>
                <a:chOff x="6404325" y="3608868"/>
                <a:chExt cx="464648" cy="420395"/>
              </a:xfrm>
            </p:grpSpPr>
            <p:sp>
              <p:nvSpPr>
                <p:cNvPr id="236" name="Freeform 156"/>
                <p:cNvSpPr>
                  <a:spLocks noEditPoints="1"/>
                </p:cNvSpPr>
                <p:nvPr/>
              </p:nvSpPr>
              <p:spPr bwMode="auto">
                <a:xfrm>
                  <a:off x="6404325" y="3957679"/>
                  <a:ext cx="83298" cy="71584"/>
                </a:xfrm>
                <a:custGeom>
                  <a:avLst/>
                  <a:gdLst>
                    <a:gd name="T0" fmla="*/ 0 w 564"/>
                    <a:gd name="T1" fmla="*/ 275 h 484"/>
                    <a:gd name="T2" fmla="*/ 95 w 564"/>
                    <a:gd name="T3" fmla="*/ 100 h 484"/>
                    <a:gd name="T4" fmla="*/ 195 w 564"/>
                    <a:gd name="T5" fmla="*/ 10 h 484"/>
                    <a:gd name="T6" fmla="*/ 301 w 564"/>
                    <a:gd name="T7" fmla="*/ 24 h 484"/>
                    <a:gd name="T8" fmla="*/ 302 w 564"/>
                    <a:gd name="T9" fmla="*/ 25 h 484"/>
                    <a:gd name="T10" fmla="*/ 365 w 564"/>
                    <a:gd name="T11" fmla="*/ 89 h 484"/>
                    <a:gd name="T12" fmla="*/ 376 w 564"/>
                    <a:gd name="T13" fmla="*/ 172 h 484"/>
                    <a:gd name="T14" fmla="*/ 564 w 564"/>
                    <a:gd name="T15" fmla="*/ 153 h 484"/>
                    <a:gd name="T16" fmla="*/ 510 w 564"/>
                    <a:gd name="T17" fmla="*/ 251 h 484"/>
                    <a:gd name="T18" fmla="*/ 343 w 564"/>
                    <a:gd name="T19" fmla="*/ 267 h 484"/>
                    <a:gd name="T20" fmla="*/ 342 w 564"/>
                    <a:gd name="T21" fmla="*/ 268 h 484"/>
                    <a:gd name="T22" fmla="*/ 307 w 564"/>
                    <a:gd name="T23" fmla="*/ 333 h 484"/>
                    <a:gd name="T24" fmla="*/ 429 w 564"/>
                    <a:gd name="T25" fmla="*/ 400 h 484"/>
                    <a:gd name="T26" fmla="*/ 383 w 564"/>
                    <a:gd name="T27" fmla="*/ 484 h 484"/>
                    <a:gd name="T28" fmla="*/ 0 w 564"/>
                    <a:gd name="T29" fmla="*/ 275 h 484"/>
                    <a:gd name="T30" fmla="*/ 279 w 564"/>
                    <a:gd name="T31" fmla="*/ 207 h 484"/>
                    <a:gd name="T32" fmla="*/ 279 w 564"/>
                    <a:gd name="T33" fmla="*/ 207 h 484"/>
                    <a:gd name="T34" fmla="*/ 290 w 564"/>
                    <a:gd name="T35" fmla="*/ 151 h 484"/>
                    <a:gd name="T36" fmla="*/ 260 w 564"/>
                    <a:gd name="T37" fmla="*/ 113 h 484"/>
                    <a:gd name="T38" fmla="*/ 258 w 564"/>
                    <a:gd name="T39" fmla="*/ 112 h 484"/>
                    <a:gd name="T40" fmla="*/ 208 w 564"/>
                    <a:gd name="T41" fmla="*/ 107 h 484"/>
                    <a:gd name="T42" fmla="*/ 168 w 564"/>
                    <a:gd name="T43" fmla="*/ 149 h 484"/>
                    <a:gd name="T44" fmla="*/ 122 w 564"/>
                    <a:gd name="T45" fmla="*/ 233 h 484"/>
                    <a:gd name="T46" fmla="*/ 232 w 564"/>
                    <a:gd name="T47" fmla="*/ 292 h 484"/>
                    <a:gd name="T48" fmla="*/ 279 w 564"/>
                    <a:gd name="T49" fmla="*/ 207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4" h="484">
                      <a:moveTo>
                        <a:pt x="0" y="275"/>
                      </a:moveTo>
                      <a:lnTo>
                        <a:pt x="95" y="100"/>
                      </a:lnTo>
                      <a:cubicBezTo>
                        <a:pt x="122" y="52"/>
                        <a:pt x="155" y="21"/>
                        <a:pt x="195" y="10"/>
                      </a:cubicBezTo>
                      <a:cubicBezTo>
                        <a:pt x="229" y="0"/>
                        <a:pt x="264" y="5"/>
                        <a:pt x="301" y="24"/>
                      </a:cubicBezTo>
                      <a:lnTo>
                        <a:pt x="302" y="25"/>
                      </a:lnTo>
                      <a:cubicBezTo>
                        <a:pt x="333" y="42"/>
                        <a:pt x="354" y="63"/>
                        <a:pt x="365" y="89"/>
                      </a:cubicBezTo>
                      <a:cubicBezTo>
                        <a:pt x="376" y="115"/>
                        <a:pt x="380" y="142"/>
                        <a:pt x="376" y="172"/>
                      </a:cubicBezTo>
                      <a:lnTo>
                        <a:pt x="564" y="153"/>
                      </a:lnTo>
                      <a:lnTo>
                        <a:pt x="510" y="251"/>
                      </a:lnTo>
                      <a:lnTo>
                        <a:pt x="343" y="267"/>
                      </a:lnTo>
                      <a:lnTo>
                        <a:pt x="342" y="268"/>
                      </a:lnTo>
                      <a:lnTo>
                        <a:pt x="307" y="333"/>
                      </a:lnTo>
                      <a:lnTo>
                        <a:pt x="429" y="400"/>
                      </a:lnTo>
                      <a:lnTo>
                        <a:pt x="383" y="484"/>
                      </a:lnTo>
                      <a:lnTo>
                        <a:pt x="0" y="275"/>
                      </a:lnTo>
                      <a:close/>
                      <a:moveTo>
                        <a:pt x="279" y="207"/>
                      </a:moveTo>
                      <a:lnTo>
                        <a:pt x="279" y="207"/>
                      </a:lnTo>
                      <a:cubicBezTo>
                        <a:pt x="290" y="186"/>
                        <a:pt x="294" y="167"/>
                        <a:pt x="290" y="151"/>
                      </a:cubicBezTo>
                      <a:cubicBezTo>
                        <a:pt x="286" y="135"/>
                        <a:pt x="276" y="122"/>
                        <a:pt x="260" y="113"/>
                      </a:cubicBezTo>
                      <a:lnTo>
                        <a:pt x="258" y="112"/>
                      </a:lnTo>
                      <a:cubicBezTo>
                        <a:pt x="240" y="102"/>
                        <a:pt x="223" y="101"/>
                        <a:pt x="208" y="107"/>
                      </a:cubicBezTo>
                      <a:cubicBezTo>
                        <a:pt x="192" y="114"/>
                        <a:pt x="179" y="128"/>
                        <a:pt x="168" y="149"/>
                      </a:cubicBezTo>
                      <a:lnTo>
                        <a:pt x="122" y="233"/>
                      </a:lnTo>
                      <a:lnTo>
                        <a:pt x="232" y="292"/>
                      </a:lnTo>
                      <a:lnTo>
                        <a:pt x="279" y="207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157"/>
                <p:cNvSpPr>
                  <a:spLocks/>
                </p:cNvSpPr>
                <p:nvPr/>
              </p:nvSpPr>
              <p:spPr bwMode="auto">
                <a:xfrm>
                  <a:off x="6439467" y="3895856"/>
                  <a:ext cx="80695" cy="76140"/>
                </a:xfrm>
                <a:custGeom>
                  <a:avLst/>
                  <a:gdLst>
                    <a:gd name="T0" fmla="*/ 0 w 547"/>
                    <a:gd name="T1" fmla="*/ 274 h 515"/>
                    <a:gd name="T2" fmla="*/ 181 w 547"/>
                    <a:gd name="T3" fmla="*/ 0 h 515"/>
                    <a:gd name="T4" fmla="*/ 252 w 547"/>
                    <a:gd name="T5" fmla="*/ 47 h 515"/>
                    <a:gd name="T6" fmla="*/ 123 w 547"/>
                    <a:gd name="T7" fmla="*/ 242 h 515"/>
                    <a:gd name="T8" fmla="*/ 197 w 547"/>
                    <a:gd name="T9" fmla="*/ 291 h 515"/>
                    <a:gd name="T10" fmla="*/ 311 w 547"/>
                    <a:gd name="T11" fmla="*/ 119 h 515"/>
                    <a:gd name="T12" fmla="*/ 382 w 547"/>
                    <a:gd name="T13" fmla="*/ 166 h 515"/>
                    <a:gd name="T14" fmla="*/ 268 w 547"/>
                    <a:gd name="T15" fmla="*/ 338 h 515"/>
                    <a:gd name="T16" fmla="*/ 345 w 547"/>
                    <a:gd name="T17" fmla="*/ 389 h 515"/>
                    <a:gd name="T18" fmla="*/ 475 w 547"/>
                    <a:gd name="T19" fmla="*/ 191 h 515"/>
                    <a:gd name="T20" fmla="*/ 547 w 547"/>
                    <a:gd name="T21" fmla="*/ 238 h 515"/>
                    <a:gd name="T22" fmla="*/ 363 w 547"/>
                    <a:gd name="T23" fmla="*/ 515 h 515"/>
                    <a:gd name="T24" fmla="*/ 0 w 547"/>
                    <a:gd name="T25" fmla="*/ 274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7" h="515">
                      <a:moveTo>
                        <a:pt x="0" y="274"/>
                      </a:moveTo>
                      <a:lnTo>
                        <a:pt x="181" y="0"/>
                      </a:lnTo>
                      <a:lnTo>
                        <a:pt x="252" y="47"/>
                      </a:lnTo>
                      <a:lnTo>
                        <a:pt x="123" y="242"/>
                      </a:lnTo>
                      <a:lnTo>
                        <a:pt x="197" y="291"/>
                      </a:lnTo>
                      <a:lnTo>
                        <a:pt x="311" y="119"/>
                      </a:lnTo>
                      <a:lnTo>
                        <a:pt x="382" y="166"/>
                      </a:lnTo>
                      <a:lnTo>
                        <a:pt x="268" y="338"/>
                      </a:lnTo>
                      <a:lnTo>
                        <a:pt x="345" y="389"/>
                      </a:lnTo>
                      <a:lnTo>
                        <a:pt x="475" y="191"/>
                      </a:lnTo>
                      <a:lnTo>
                        <a:pt x="547" y="238"/>
                      </a:lnTo>
                      <a:lnTo>
                        <a:pt x="363" y="515"/>
                      </a:lnTo>
                      <a:lnTo>
                        <a:pt x="0" y="27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158"/>
                <p:cNvSpPr>
                  <a:spLocks/>
                </p:cNvSpPr>
                <p:nvPr/>
              </p:nvSpPr>
              <p:spPr bwMode="auto">
                <a:xfrm>
                  <a:off x="6475910" y="3843795"/>
                  <a:ext cx="59871" cy="78092"/>
                </a:xfrm>
                <a:custGeom>
                  <a:avLst/>
                  <a:gdLst>
                    <a:gd name="T0" fmla="*/ 0 w 403"/>
                    <a:gd name="T1" fmla="*/ 261 h 531"/>
                    <a:gd name="T2" fmla="*/ 206 w 403"/>
                    <a:gd name="T3" fmla="*/ 0 h 531"/>
                    <a:gd name="T4" fmla="*/ 274 w 403"/>
                    <a:gd name="T5" fmla="*/ 53 h 531"/>
                    <a:gd name="T6" fmla="*/ 128 w 403"/>
                    <a:gd name="T7" fmla="*/ 239 h 531"/>
                    <a:gd name="T8" fmla="*/ 202 w 403"/>
                    <a:gd name="T9" fmla="*/ 297 h 531"/>
                    <a:gd name="T10" fmla="*/ 331 w 403"/>
                    <a:gd name="T11" fmla="*/ 134 h 531"/>
                    <a:gd name="T12" fmla="*/ 399 w 403"/>
                    <a:gd name="T13" fmla="*/ 187 h 531"/>
                    <a:gd name="T14" fmla="*/ 270 w 403"/>
                    <a:gd name="T15" fmla="*/ 351 h 531"/>
                    <a:gd name="T16" fmla="*/ 403 w 403"/>
                    <a:gd name="T17" fmla="*/ 456 h 531"/>
                    <a:gd name="T18" fmla="*/ 343 w 403"/>
                    <a:gd name="T19" fmla="*/ 531 h 531"/>
                    <a:gd name="T20" fmla="*/ 0 w 403"/>
                    <a:gd name="T21" fmla="*/ 26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531">
                      <a:moveTo>
                        <a:pt x="0" y="261"/>
                      </a:moveTo>
                      <a:lnTo>
                        <a:pt x="206" y="0"/>
                      </a:lnTo>
                      <a:lnTo>
                        <a:pt x="274" y="53"/>
                      </a:lnTo>
                      <a:lnTo>
                        <a:pt x="128" y="239"/>
                      </a:lnTo>
                      <a:lnTo>
                        <a:pt x="202" y="297"/>
                      </a:lnTo>
                      <a:lnTo>
                        <a:pt x="331" y="134"/>
                      </a:lnTo>
                      <a:lnTo>
                        <a:pt x="399" y="187"/>
                      </a:lnTo>
                      <a:lnTo>
                        <a:pt x="270" y="351"/>
                      </a:lnTo>
                      <a:lnTo>
                        <a:pt x="403" y="456"/>
                      </a:lnTo>
                      <a:lnTo>
                        <a:pt x="343" y="531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159"/>
                <p:cNvSpPr>
                  <a:spLocks/>
                </p:cNvSpPr>
                <p:nvPr/>
              </p:nvSpPr>
              <p:spPr bwMode="auto">
                <a:xfrm>
                  <a:off x="6516908" y="3796289"/>
                  <a:ext cx="80044" cy="79394"/>
                </a:xfrm>
                <a:custGeom>
                  <a:avLst/>
                  <a:gdLst>
                    <a:gd name="T0" fmla="*/ 0 w 545"/>
                    <a:gd name="T1" fmla="*/ 240 h 538"/>
                    <a:gd name="T2" fmla="*/ 224 w 545"/>
                    <a:gd name="T3" fmla="*/ 0 h 538"/>
                    <a:gd name="T4" fmla="*/ 287 w 545"/>
                    <a:gd name="T5" fmla="*/ 58 h 538"/>
                    <a:gd name="T6" fmla="*/ 127 w 545"/>
                    <a:gd name="T7" fmla="*/ 229 h 538"/>
                    <a:gd name="T8" fmla="*/ 192 w 545"/>
                    <a:gd name="T9" fmla="*/ 289 h 538"/>
                    <a:gd name="T10" fmla="*/ 332 w 545"/>
                    <a:gd name="T11" fmla="*/ 139 h 538"/>
                    <a:gd name="T12" fmla="*/ 395 w 545"/>
                    <a:gd name="T13" fmla="*/ 197 h 538"/>
                    <a:gd name="T14" fmla="*/ 254 w 545"/>
                    <a:gd name="T15" fmla="*/ 348 h 538"/>
                    <a:gd name="T16" fmla="*/ 321 w 545"/>
                    <a:gd name="T17" fmla="*/ 410 h 538"/>
                    <a:gd name="T18" fmla="*/ 483 w 545"/>
                    <a:gd name="T19" fmla="*/ 237 h 538"/>
                    <a:gd name="T20" fmla="*/ 545 w 545"/>
                    <a:gd name="T21" fmla="*/ 295 h 538"/>
                    <a:gd name="T22" fmla="*/ 319 w 545"/>
                    <a:gd name="T23" fmla="*/ 538 h 538"/>
                    <a:gd name="T24" fmla="*/ 0 w 545"/>
                    <a:gd name="T25" fmla="*/ 24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538">
                      <a:moveTo>
                        <a:pt x="0" y="240"/>
                      </a:moveTo>
                      <a:lnTo>
                        <a:pt x="224" y="0"/>
                      </a:lnTo>
                      <a:lnTo>
                        <a:pt x="287" y="58"/>
                      </a:lnTo>
                      <a:lnTo>
                        <a:pt x="127" y="229"/>
                      </a:lnTo>
                      <a:lnTo>
                        <a:pt x="192" y="289"/>
                      </a:lnTo>
                      <a:lnTo>
                        <a:pt x="332" y="139"/>
                      </a:lnTo>
                      <a:lnTo>
                        <a:pt x="395" y="197"/>
                      </a:lnTo>
                      <a:lnTo>
                        <a:pt x="254" y="348"/>
                      </a:lnTo>
                      <a:lnTo>
                        <a:pt x="321" y="410"/>
                      </a:lnTo>
                      <a:lnTo>
                        <a:pt x="483" y="237"/>
                      </a:lnTo>
                      <a:lnTo>
                        <a:pt x="545" y="295"/>
                      </a:lnTo>
                      <a:lnTo>
                        <a:pt x="319" y="538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160"/>
                <p:cNvSpPr>
                  <a:spLocks noEditPoints="1"/>
                </p:cNvSpPr>
                <p:nvPr/>
              </p:nvSpPr>
              <p:spPr bwMode="auto">
                <a:xfrm>
                  <a:off x="6561811" y="3756592"/>
                  <a:ext cx="84600" cy="75489"/>
                </a:xfrm>
                <a:custGeom>
                  <a:avLst/>
                  <a:gdLst>
                    <a:gd name="T0" fmla="*/ 0 w 573"/>
                    <a:gd name="T1" fmla="*/ 188 h 512"/>
                    <a:gd name="T2" fmla="*/ 148 w 573"/>
                    <a:gd name="T3" fmla="*/ 54 h 512"/>
                    <a:gd name="T4" fmla="*/ 272 w 573"/>
                    <a:gd name="T5" fmla="*/ 2 h 512"/>
                    <a:gd name="T6" fmla="*/ 367 w 573"/>
                    <a:gd name="T7" fmla="*/ 50 h 512"/>
                    <a:gd name="T8" fmla="*/ 368 w 573"/>
                    <a:gd name="T9" fmla="*/ 51 h 512"/>
                    <a:gd name="T10" fmla="*/ 406 w 573"/>
                    <a:gd name="T11" fmla="*/ 133 h 512"/>
                    <a:gd name="T12" fmla="*/ 389 w 573"/>
                    <a:gd name="T13" fmla="*/ 214 h 512"/>
                    <a:gd name="T14" fmla="*/ 573 w 573"/>
                    <a:gd name="T15" fmla="*/ 258 h 512"/>
                    <a:gd name="T16" fmla="*/ 489 w 573"/>
                    <a:gd name="T17" fmla="*/ 334 h 512"/>
                    <a:gd name="T18" fmla="*/ 326 w 573"/>
                    <a:gd name="T19" fmla="*/ 293 h 512"/>
                    <a:gd name="T20" fmla="*/ 325 w 573"/>
                    <a:gd name="T21" fmla="*/ 294 h 512"/>
                    <a:gd name="T22" fmla="*/ 270 w 573"/>
                    <a:gd name="T23" fmla="*/ 344 h 512"/>
                    <a:gd name="T24" fmla="*/ 364 w 573"/>
                    <a:gd name="T25" fmla="*/ 447 h 512"/>
                    <a:gd name="T26" fmla="*/ 293 w 573"/>
                    <a:gd name="T27" fmla="*/ 512 h 512"/>
                    <a:gd name="T28" fmla="*/ 0 w 573"/>
                    <a:gd name="T29" fmla="*/ 188 h 512"/>
                    <a:gd name="T30" fmla="*/ 286 w 573"/>
                    <a:gd name="T31" fmla="*/ 215 h 512"/>
                    <a:gd name="T32" fmla="*/ 286 w 573"/>
                    <a:gd name="T33" fmla="*/ 215 h 512"/>
                    <a:gd name="T34" fmla="*/ 315 w 573"/>
                    <a:gd name="T35" fmla="*/ 166 h 512"/>
                    <a:gd name="T36" fmla="*/ 299 w 573"/>
                    <a:gd name="T37" fmla="*/ 120 h 512"/>
                    <a:gd name="T38" fmla="*/ 298 w 573"/>
                    <a:gd name="T39" fmla="*/ 119 h 512"/>
                    <a:gd name="T40" fmla="*/ 252 w 573"/>
                    <a:gd name="T41" fmla="*/ 98 h 512"/>
                    <a:gd name="T42" fmla="*/ 200 w 573"/>
                    <a:gd name="T43" fmla="*/ 124 h 512"/>
                    <a:gd name="T44" fmla="*/ 129 w 573"/>
                    <a:gd name="T45" fmla="*/ 188 h 512"/>
                    <a:gd name="T46" fmla="*/ 214 w 573"/>
                    <a:gd name="T47" fmla="*/ 281 h 512"/>
                    <a:gd name="T48" fmla="*/ 286 w 573"/>
                    <a:gd name="T49" fmla="*/ 215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3" h="512">
                      <a:moveTo>
                        <a:pt x="0" y="188"/>
                      </a:moveTo>
                      <a:lnTo>
                        <a:pt x="148" y="54"/>
                      </a:lnTo>
                      <a:cubicBezTo>
                        <a:pt x="189" y="17"/>
                        <a:pt x="230" y="0"/>
                        <a:pt x="272" y="2"/>
                      </a:cubicBezTo>
                      <a:cubicBezTo>
                        <a:pt x="307" y="3"/>
                        <a:pt x="339" y="20"/>
                        <a:pt x="367" y="50"/>
                      </a:cubicBezTo>
                      <a:lnTo>
                        <a:pt x="368" y="51"/>
                      </a:lnTo>
                      <a:cubicBezTo>
                        <a:pt x="391" y="78"/>
                        <a:pt x="404" y="105"/>
                        <a:pt x="406" y="133"/>
                      </a:cubicBezTo>
                      <a:cubicBezTo>
                        <a:pt x="408" y="161"/>
                        <a:pt x="403" y="188"/>
                        <a:pt x="389" y="214"/>
                      </a:cubicBezTo>
                      <a:lnTo>
                        <a:pt x="573" y="258"/>
                      </a:lnTo>
                      <a:lnTo>
                        <a:pt x="489" y="334"/>
                      </a:lnTo>
                      <a:lnTo>
                        <a:pt x="326" y="293"/>
                      </a:lnTo>
                      <a:lnTo>
                        <a:pt x="325" y="294"/>
                      </a:lnTo>
                      <a:lnTo>
                        <a:pt x="270" y="344"/>
                      </a:lnTo>
                      <a:lnTo>
                        <a:pt x="364" y="447"/>
                      </a:lnTo>
                      <a:lnTo>
                        <a:pt x="293" y="512"/>
                      </a:lnTo>
                      <a:lnTo>
                        <a:pt x="0" y="188"/>
                      </a:lnTo>
                      <a:close/>
                      <a:moveTo>
                        <a:pt x="286" y="215"/>
                      </a:moveTo>
                      <a:lnTo>
                        <a:pt x="286" y="215"/>
                      </a:lnTo>
                      <a:cubicBezTo>
                        <a:pt x="303" y="200"/>
                        <a:pt x="313" y="183"/>
                        <a:pt x="315" y="166"/>
                      </a:cubicBezTo>
                      <a:cubicBezTo>
                        <a:pt x="317" y="150"/>
                        <a:pt x="311" y="134"/>
                        <a:pt x="299" y="120"/>
                      </a:cubicBezTo>
                      <a:lnTo>
                        <a:pt x="298" y="119"/>
                      </a:lnTo>
                      <a:cubicBezTo>
                        <a:pt x="284" y="104"/>
                        <a:pt x="269" y="97"/>
                        <a:pt x="252" y="98"/>
                      </a:cubicBezTo>
                      <a:cubicBezTo>
                        <a:pt x="235" y="99"/>
                        <a:pt x="218" y="108"/>
                        <a:pt x="200" y="124"/>
                      </a:cubicBezTo>
                      <a:lnTo>
                        <a:pt x="129" y="188"/>
                      </a:lnTo>
                      <a:lnTo>
                        <a:pt x="214" y="281"/>
                      </a:lnTo>
                      <a:lnTo>
                        <a:pt x="28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161"/>
                <p:cNvSpPr>
                  <a:spLocks/>
                </p:cNvSpPr>
                <p:nvPr/>
              </p:nvSpPr>
              <p:spPr bwMode="auto">
                <a:xfrm>
                  <a:off x="6615174" y="3707785"/>
                  <a:ext cx="78092" cy="81346"/>
                </a:xfrm>
                <a:custGeom>
                  <a:avLst/>
                  <a:gdLst>
                    <a:gd name="T0" fmla="*/ 0 w 528"/>
                    <a:gd name="T1" fmla="*/ 199 h 547"/>
                    <a:gd name="T2" fmla="*/ 261 w 528"/>
                    <a:gd name="T3" fmla="*/ 0 h 547"/>
                    <a:gd name="T4" fmla="*/ 313 w 528"/>
                    <a:gd name="T5" fmla="*/ 68 h 547"/>
                    <a:gd name="T6" fmla="*/ 127 w 528"/>
                    <a:gd name="T7" fmla="*/ 210 h 547"/>
                    <a:gd name="T8" fmla="*/ 180 w 528"/>
                    <a:gd name="T9" fmla="*/ 280 h 547"/>
                    <a:gd name="T10" fmla="*/ 344 w 528"/>
                    <a:gd name="T11" fmla="*/ 156 h 547"/>
                    <a:gd name="T12" fmla="*/ 396 w 528"/>
                    <a:gd name="T13" fmla="*/ 224 h 547"/>
                    <a:gd name="T14" fmla="*/ 232 w 528"/>
                    <a:gd name="T15" fmla="*/ 348 h 547"/>
                    <a:gd name="T16" fmla="*/ 287 w 528"/>
                    <a:gd name="T17" fmla="*/ 421 h 547"/>
                    <a:gd name="T18" fmla="*/ 476 w 528"/>
                    <a:gd name="T19" fmla="*/ 278 h 547"/>
                    <a:gd name="T20" fmla="*/ 528 w 528"/>
                    <a:gd name="T21" fmla="*/ 346 h 547"/>
                    <a:gd name="T22" fmla="*/ 264 w 528"/>
                    <a:gd name="T23" fmla="*/ 547 h 547"/>
                    <a:gd name="T24" fmla="*/ 0 w 528"/>
                    <a:gd name="T25" fmla="*/ 19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28" h="547">
                      <a:moveTo>
                        <a:pt x="0" y="199"/>
                      </a:moveTo>
                      <a:lnTo>
                        <a:pt x="261" y="0"/>
                      </a:lnTo>
                      <a:lnTo>
                        <a:pt x="313" y="68"/>
                      </a:lnTo>
                      <a:lnTo>
                        <a:pt x="127" y="210"/>
                      </a:lnTo>
                      <a:lnTo>
                        <a:pt x="180" y="280"/>
                      </a:lnTo>
                      <a:lnTo>
                        <a:pt x="344" y="156"/>
                      </a:lnTo>
                      <a:lnTo>
                        <a:pt x="396" y="224"/>
                      </a:lnTo>
                      <a:lnTo>
                        <a:pt x="232" y="348"/>
                      </a:lnTo>
                      <a:lnTo>
                        <a:pt x="287" y="421"/>
                      </a:lnTo>
                      <a:lnTo>
                        <a:pt x="476" y="278"/>
                      </a:lnTo>
                      <a:lnTo>
                        <a:pt x="528" y="346"/>
                      </a:lnTo>
                      <a:lnTo>
                        <a:pt x="264" y="547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Freeform 162"/>
                <p:cNvSpPr>
                  <a:spLocks/>
                </p:cNvSpPr>
                <p:nvPr/>
              </p:nvSpPr>
              <p:spPr bwMode="auto">
                <a:xfrm>
                  <a:off x="6668537" y="3667437"/>
                  <a:ext cx="82647" cy="85250"/>
                </a:xfrm>
                <a:custGeom>
                  <a:avLst/>
                  <a:gdLst>
                    <a:gd name="T0" fmla="*/ 0 w 560"/>
                    <a:gd name="T1" fmla="*/ 206 h 576"/>
                    <a:gd name="T2" fmla="*/ 75 w 560"/>
                    <a:gd name="T3" fmla="*/ 159 h 576"/>
                    <a:gd name="T4" fmla="*/ 391 w 560"/>
                    <a:gd name="T5" fmla="*/ 278 h 576"/>
                    <a:gd name="T6" fmla="*/ 249 w 560"/>
                    <a:gd name="T7" fmla="*/ 51 h 576"/>
                    <a:gd name="T8" fmla="*/ 329 w 560"/>
                    <a:gd name="T9" fmla="*/ 0 h 576"/>
                    <a:gd name="T10" fmla="*/ 560 w 560"/>
                    <a:gd name="T11" fmla="*/ 370 h 576"/>
                    <a:gd name="T12" fmla="*/ 491 w 560"/>
                    <a:gd name="T13" fmla="*/ 414 h 576"/>
                    <a:gd name="T14" fmla="*/ 165 w 560"/>
                    <a:gd name="T15" fmla="*/ 290 h 576"/>
                    <a:gd name="T16" fmla="*/ 312 w 560"/>
                    <a:gd name="T17" fmla="*/ 526 h 576"/>
                    <a:gd name="T18" fmla="*/ 231 w 560"/>
                    <a:gd name="T19" fmla="*/ 576 h 576"/>
                    <a:gd name="T20" fmla="*/ 0 w 560"/>
                    <a:gd name="T21" fmla="*/ 20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0" h="576">
                      <a:moveTo>
                        <a:pt x="0" y="206"/>
                      </a:moveTo>
                      <a:lnTo>
                        <a:pt x="75" y="159"/>
                      </a:lnTo>
                      <a:lnTo>
                        <a:pt x="391" y="278"/>
                      </a:lnTo>
                      <a:lnTo>
                        <a:pt x="249" y="51"/>
                      </a:lnTo>
                      <a:lnTo>
                        <a:pt x="329" y="0"/>
                      </a:lnTo>
                      <a:lnTo>
                        <a:pt x="560" y="370"/>
                      </a:lnTo>
                      <a:lnTo>
                        <a:pt x="491" y="414"/>
                      </a:lnTo>
                      <a:lnTo>
                        <a:pt x="165" y="290"/>
                      </a:lnTo>
                      <a:lnTo>
                        <a:pt x="312" y="526"/>
                      </a:lnTo>
                      <a:lnTo>
                        <a:pt x="231" y="576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163"/>
                <p:cNvSpPr>
                  <a:spLocks/>
                </p:cNvSpPr>
                <p:nvPr/>
              </p:nvSpPr>
              <p:spPr bwMode="auto">
                <a:xfrm>
                  <a:off x="6742073" y="3638804"/>
                  <a:ext cx="67029" cy="67680"/>
                </a:xfrm>
                <a:custGeom>
                  <a:avLst/>
                  <a:gdLst>
                    <a:gd name="T0" fmla="*/ 327 w 453"/>
                    <a:gd name="T1" fmla="*/ 435 h 461"/>
                    <a:gd name="T2" fmla="*/ 240 w 453"/>
                    <a:gd name="T3" fmla="*/ 459 h 461"/>
                    <a:gd name="T4" fmla="*/ 155 w 453"/>
                    <a:gd name="T5" fmla="*/ 449 h 461"/>
                    <a:gd name="T6" fmla="*/ 81 w 453"/>
                    <a:gd name="T7" fmla="*/ 406 h 461"/>
                    <a:gd name="T8" fmla="*/ 27 w 453"/>
                    <a:gd name="T9" fmla="*/ 334 h 461"/>
                    <a:gd name="T10" fmla="*/ 26 w 453"/>
                    <a:gd name="T11" fmla="*/ 333 h 461"/>
                    <a:gd name="T12" fmla="*/ 2 w 453"/>
                    <a:gd name="T13" fmla="*/ 247 h 461"/>
                    <a:gd name="T14" fmla="*/ 12 w 453"/>
                    <a:gd name="T15" fmla="*/ 162 h 461"/>
                    <a:gd name="T16" fmla="*/ 55 w 453"/>
                    <a:gd name="T17" fmla="*/ 87 h 461"/>
                    <a:gd name="T18" fmla="*/ 129 w 453"/>
                    <a:gd name="T19" fmla="*/ 30 h 461"/>
                    <a:gd name="T20" fmla="*/ 181 w 453"/>
                    <a:gd name="T21" fmla="*/ 9 h 461"/>
                    <a:gd name="T22" fmla="*/ 229 w 453"/>
                    <a:gd name="T23" fmla="*/ 1 h 461"/>
                    <a:gd name="T24" fmla="*/ 272 w 453"/>
                    <a:gd name="T25" fmla="*/ 3 h 461"/>
                    <a:gd name="T26" fmla="*/ 313 w 453"/>
                    <a:gd name="T27" fmla="*/ 13 h 461"/>
                    <a:gd name="T28" fmla="*/ 290 w 453"/>
                    <a:gd name="T29" fmla="*/ 104 h 461"/>
                    <a:gd name="T30" fmla="*/ 227 w 453"/>
                    <a:gd name="T31" fmla="*/ 94 h 461"/>
                    <a:gd name="T32" fmla="*/ 168 w 453"/>
                    <a:gd name="T33" fmla="*/ 109 h 461"/>
                    <a:gd name="T34" fmla="*/ 128 w 453"/>
                    <a:gd name="T35" fmla="*/ 141 h 461"/>
                    <a:gd name="T36" fmla="*/ 105 w 453"/>
                    <a:gd name="T37" fmla="*/ 186 h 461"/>
                    <a:gd name="T38" fmla="*/ 101 w 453"/>
                    <a:gd name="T39" fmla="*/ 236 h 461"/>
                    <a:gd name="T40" fmla="*/ 116 w 453"/>
                    <a:gd name="T41" fmla="*/ 287 h 461"/>
                    <a:gd name="T42" fmla="*/ 116 w 453"/>
                    <a:gd name="T43" fmla="*/ 288 h 461"/>
                    <a:gd name="T44" fmla="*/ 148 w 453"/>
                    <a:gd name="T45" fmla="*/ 332 h 461"/>
                    <a:gd name="T46" fmla="*/ 191 w 453"/>
                    <a:gd name="T47" fmla="*/ 359 h 461"/>
                    <a:gd name="T48" fmla="*/ 240 w 453"/>
                    <a:gd name="T49" fmla="*/ 368 h 461"/>
                    <a:gd name="T50" fmla="*/ 291 w 453"/>
                    <a:gd name="T51" fmla="*/ 355 h 461"/>
                    <a:gd name="T52" fmla="*/ 341 w 453"/>
                    <a:gd name="T53" fmla="*/ 314 h 461"/>
                    <a:gd name="T54" fmla="*/ 371 w 453"/>
                    <a:gd name="T55" fmla="*/ 258 h 461"/>
                    <a:gd name="T56" fmla="*/ 453 w 453"/>
                    <a:gd name="T57" fmla="*/ 286 h 461"/>
                    <a:gd name="T58" fmla="*/ 436 w 453"/>
                    <a:gd name="T59" fmla="*/ 330 h 461"/>
                    <a:gd name="T60" fmla="*/ 412 w 453"/>
                    <a:gd name="T61" fmla="*/ 370 h 461"/>
                    <a:gd name="T62" fmla="*/ 376 w 453"/>
                    <a:gd name="T63" fmla="*/ 405 h 461"/>
                    <a:gd name="T64" fmla="*/ 327 w 453"/>
                    <a:gd name="T65" fmla="*/ 435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3" h="461">
                      <a:moveTo>
                        <a:pt x="327" y="435"/>
                      </a:moveTo>
                      <a:cubicBezTo>
                        <a:pt x="299" y="450"/>
                        <a:pt x="270" y="458"/>
                        <a:pt x="240" y="459"/>
                      </a:cubicBezTo>
                      <a:cubicBezTo>
                        <a:pt x="210" y="461"/>
                        <a:pt x="182" y="458"/>
                        <a:pt x="155" y="449"/>
                      </a:cubicBezTo>
                      <a:cubicBezTo>
                        <a:pt x="128" y="439"/>
                        <a:pt x="104" y="425"/>
                        <a:pt x="81" y="406"/>
                      </a:cubicBezTo>
                      <a:cubicBezTo>
                        <a:pt x="59" y="386"/>
                        <a:pt x="41" y="362"/>
                        <a:pt x="27" y="334"/>
                      </a:cubicBezTo>
                      <a:lnTo>
                        <a:pt x="26" y="333"/>
                      </a:lnTo>
                      <a:cubicBezTo>
                        <a:pt x="12" y="305"/>
                        <a:pt x="4" y="277"/>
                        <a:pt x="2" y="247"/>
                      </a:cubicBezTo>
                      <a:cubicBezTo>
                        <a:pt x="0" y="218"/>
                        <a:pt x="4" y="190"/>
                        <a:pt x="12" y="162"/>
                      </a:cubicBezTo>
                      <a:cubicBezTo>
                        <a:pt x="21" y="135"/>
                        <a:pt x="35" y="110"/>
                        <a:pt x="55" y="87"/>
                      </a:cubicBezTo>
                      <a:cubicBezTo>
                        <a:pt x="74" y="64"/>
                        <a:pt x="99" y="45"/>
                        <a:pt x="129" y="30"/>
                      </a:cubicBezTo>
                      <a:cubicBezTo>
                        <a:pt x="148" y="21"/>
                        <a:pt x="165" y="14"/>
                        <a:pt x="181" y="9"/>
                      </a:cubicBezTo>
                      <a:cubicBezTo>
                        <a:pt x="198" y="5"/>
                        <a:pt x="214" y="2"/>
                        <a:pt x="229" y="1"/>
                      </a:cubicBezTo>
                      <a:cubicBezTo>
                        <a:pt x="243" y="0"/>
                        <a:pt x="258" y="1"/>
                        <a:pt x="272" y="3"/>
                      </a:cubicBezTo>
                      <a:cubicBezTo>
                        <a:pt x="286" y="5"/>
                        <a:pt x="300" y="9"/>
                        <a:pt x="313" y="13"/>
                      </a:cubicBezTo>
                      <a:lnTo>
                        <a:pt x="290" y="104"/>
                      </a:lnTo>
                      <a:cubicBezTo>
                        <a:pt x="268" y="97"/>
                        <a:pt x="247" y="94"/>
                        <a:pt x="227" y="94"/>
                      </a:cubicBezTo>
                      <a:cubicBezTo>
                        <a:pt x="208" y="94"/>
                        <a:pt x="188" y="99"/>
                        <a:pt x="168" y="109"/>
                      </a:cubicBezTo>
                      <a:cubicBezTo>
                        <a:pt x="152" y="117"/>
                        <a:pt x="138" y="128"/>
                        <a:pt x="128" y="141"/>
                      </a:cubicBezTo>
                      <a:cubicBezTo>
                        <a:pt x="117" y="155"/>
                        <a:pt x="109" y="169"/>
                        <a:pt x="105" y="186"/>
                      </a:cubicBezTo>
                      <a:cubicBezTo>
                        <a:pt x="100" y="202"/>
                        <a:pt x="99" y="219"/>
                        <a:pt x="101" y="236"/>
                      </a:cubicBezTo>
                      <a:cubicBezTo>
                        <a:pt x="102" y="254"/>
                        <a:pt x="107" y="271"/>
                        <a:pt x="116" y="287"/>
                      </a:cubicBezTo>
                      <a:lnTo>
                        <a:pt x="116" y="288"/>
                      </a:lnTo>
                      <a:cubicBezTo>
                        <a:pt x="125" y="305"/>
                        <a:pt x="135" y="320"/>
                        <a:pt x="148" y="332"/>
                      </a:cubicBezTo>
                      <a:cubicBezTo>
                        <a:pt x="161" y="344"/>
                        <a:pt x="175" y="353"/>
                        <a:pt x="191" y="359"/>
                      </a:cubicBezTo>
                      <a:cubicBezTo>
                        <a:pt x="206" y="365"/>
                        <a:pt x="223" y="368"/>
                        <a:pt x="240" y="368"/>
                      </a:cubicBezTo>
                      <a:cubicBezTo>
                        <a:pt x="257" y="367"/>
                        <a:pt x="274" y="363"/>
                        <a:pt x="291" y="355"/>
                      </a:cubicBezTo>
                      <a:cubicBezTo>
                        <a:pt x="313" y="344"/>
                        <a:pt x="330" y="330"/>
                        <a:pt x="341" y="314"/>
                      </a:cubicBezTo>
                      <a:cubicBezTo>
                        <a:pt x="353" y="298"/>
                        <a:pt x="362" y="280"/>
                        <a:pt x="371" y="258"/>
                      </a:cubicBezTo>
                      <a:lnTo>
                        <a:pt x="453" y="286"/>
                      </a:lnTo>
                      <a:cubicBezTo>
                        <a:pt x="448" y="302"/>
                        <a:pt x="442" y="316"/>
                        <a:pt x="436" y="330"/>
                      </a:cubicBezTo>
                      <a:cubicBezTo>
                        <a:pt x="429" y="344"/>
                        <a:pt x="421" y="358"/>
                        <a:pt x="412" y="370"/>
                      </a:cubicBezTo>
                      <a:cubicBezTo>
                        <a:pt x="402" y="383"/>
                        <a:pt x="390" y="394"/>
                        <a:pt x="376" y="405"/>
                      </a:cubicBezTo>
                      <a:cubicBezTo>
                        <a:pt x="363" y="416"/>
                        <a:pt x="346" y="426"/>
                        <a:pt x="327" y="43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164"/>
                <p:cNvSpPr>
                  <a:spLocks/>
                </p:cNvSpPr>
                <p:nvPr/>
              </p:nvSpPr>
              <p:spPr bwMode="auto">
                <a:xfrm>
                  <a:off x="6799341" y="3608868"/>
                  <a:ext cx="69632" cy="77441"/>
                </a:xfrm>
                <a:custGeom>
                  <a:avLst/>
                  <a:gdLst>
                    <a:gd name="T0" fmla="*/ 0 w 468"/>
                    <a:gd name="T1" fmla="*/ 120 h 526"/>
                    <a:gd name="T2" fmla="*/ 306 w 468"/>
                    <a:gd name="T3" fmla="*/ 0 h 526"/>
                    <a:gd name="T4" fmla="*/ 337 w 468"/>
                    <a:gd name="T5" fmla="*/ 79 h 526"/>
                    <a:gd name="T6" fmla="*/ 119 w 468"/>
                    <a:gd name="T7" fmla="*/ 165 h 526"/>
                    <a:gd name="T8" fmla="*/ 152 w 468"/>
                    <a:gd name="T9" fmla="*/ 247 h 526"/>
                    <a:gd name="T10" fmla="*/ 343 w 468"/>
                    <a:gd name="T11" fmla="*/ 172 h 526"/>
                    <a:gd name="T12" fmla="*/ 374 w 468"/>
                    <a:gd name="T13" fmla="*/ 251 h 526"/>
                    <a:gd name="T14" fmla="*/ 183 w 468"/>
                    <a:gd name="T15" fmla="*/ 327 h 526"/>
                    <a:gd name="T16" fmla="*/ 216 w 468"/>
                    <a:gd name="T17" fmla="*/ 412 h 526"/>
                    <a:gd name="T18" fmla="*/ 437 w 468"/>
                    <a:gd name="T19" fmla="*/ 325 h 526"/>
                    <a:gd name="T20" fmla="*/ 468 w 468"/>
                    <a:gd name="T21" fmla="*/ 405 h 526"/>
                    <a:gd name="T22" fmla="*/ 159 w 468"/>
                    <a:gd name="T23" fmla="*/ 526 h 526"/>
                    <a:gd name="T24" fmla="*/ 0 w 468"/>
                    <a:gd name="T25" fmla="*/ 120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526">
                      <a:moveTo>
                        <a:pt x="0" y="120"/>
                      </a:moveTo>
                      <a:lnTo>
                        <a:pt x="306" y="0"/>
                      </a:lnTo>
                      <a:lnTo>
                        <a:pt x="337" y="79"/>
                      </a:lnTo>
                      <a:lnTo>
                        <a:pt x="119" y="165"/>
                      </a:lnTo>
                      <a:lnTo>
                        <a:pt x="152" y="247"/>
                      </a:lnTo>
                      <a:lnTo>
                        <a:pt x="343" y="172"/>
                      </a:lnTo>
                      <a:lnTo>
                        <a:pt x="374" y="251"/>
                      </a:lnTo>
                      <a:lnTo>
                        <a:pt x="183" y="327"/>
                      </a:lnTo>
                      <a:lnTo>
                        <a:pt x="216" y="412"/>
                      </a:lnTo>
                      <a:lnTo>
                        <a:pt x="437" y="325"/>
                      </a:lnTo>
                      <a:lnTo>
                        <a:pt x="468" y="405"/>
                      </a:lnTo>
                      <a:lnTo>
                        <a:pt x="159" y="526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" name="Group 211"/>
              <p:cNvGrpSpPr/>
              <p:nvPr/>
            </p:nvGrpSpPr>
            <p:grpSpPr>
              <a:xfrm>
                <a:off x="6889147" y="3562013"/>
                <a:ext cx="601308" cy="150978"/>
                <a:chOff x="6889147" y="3562013"/>
                <a:chExt cx="601308" cy="150978"/>
              </a:xfrm>
            </p:grpSpPr>
            <p:sp>
              <p:nvSpPr>
                <p:cNvPr id="228" name="Freeform 165"/>
                <p:cNvSpPr>
                  <a:spLocks/>
                </p:cNvSpPr>
                <p:nvPr/>
              </p:nvSpPr>
              <p:spPr bwMode="auto">
                <a:xfrm>
                  <a:off x="6889147" y="3582187"/>
                  <a:ext cx="53363" cy="74838"/>
                </a:xfrm>
                <a:custGeom>
                  <a:avLst/>
                  <a:gdLst>
                    <a:gd name="T0" fmla="*/ 0 w 362"/>
                    <a:gd name="T1" fmla="*/ 83 h 506"/>
                    <a:gd name="T2" fmla="*/ 322 w 362"/>
                    <a:gd name="T3" fmla="*/ 0 h 506"/>
                    <a:gd name="T4" fmla="*/ 344 w 362"/>
                    <a:gd name="T5" fmla="*/ 84 h 506"/>
                    <a:gd name="T6" fmla="*/ 115 w 362"/>
                    <a:gd name="T7" fmla="*/ 143 h 506"/>
                    <a:gd name="T8" fmla="*/ 139 w 362"/>
                    <a:gd name="T9" fmla="*/ 234 h 506"/>
                    <a:gd name="T10" fmla="*/ 340 w 362"/>
                    <a:gd name="T11" fmla="*/ 182 h 506"/>
                    <a:gd name="T12" fmla="*/ 362 w 362"/>
                    <a:gd name="T13" fmla="*/ 266 h 506"/>
                    <a:gd name="T14" fmla="*/ 160 w 362"/>
                    <a:gd name="T15" fmla="*/ 318 h 506"/>
                    <a:gd name="T16" fmla="*/ 203 w 362"/>
                    <a:gd name="T17" fmla="*/ 481 h 506"/>
                    <a:gd name="T18" fmla="*/ 110 w 362"/>
                    <a:gd name="T19" fmla="*/ 506 h 506"/>
                    <a:gd name="T20" fmla="*/ 0 w 362"/>
                    <a:gd name="T21" fmla="*/ 83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2" h="506">
                      <a:moveTo>
                        <a:pt x="0" y="83"/>
                      </a:moveTo>
                      <a:lnTo>
                        <a:pt x="322" y="0"/>
                      </a:lnTo>
                      <a:lnTo>
                        <a:pt x="344" y="84"/>
                      </a:lnTo>
                      <a:lnTo>
                        <a:pt x="115" y="143"/>
                      </a:lnTo>
                      <a:lnTo>
                        <a:pt x="139" y="234"/>
                      </a:lnTo>
                      <a:lnTo>
                        <a:pt x="340" y="182"/>
                      </a:lnTo>
                      <a:lnTo>
                        <a:pt x="362" y="266"/>
                      </a:lnTo>
                      <a:lnTo>
                        <a:pt x="160" y="318"/>
                      </a:lnTo>
                      <a:lnTo>
                        <a:pt x="203" y="481"/>
                      </a:lnTo>
                      <a:lnTo>
                        <a:pt x="110" y="506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166"/>
                <p:cNvSpPr>
                  <a:spLocks noEditPoints="1"/>
                </p:cNvSpPr>
                <p:nvPr/>
              </p:nvSpPr>
              <p:spPr bwMode="auto">
                <a:xfrm>
                  <a:off x="6953573" y="3571775"/>
                  <a:ext cx="68981" cy="67029"/>
                </a:xfrm>
                <a:custGeom>
                  <a:avLst/>
                  <a:gdLst>
                    <a:gd name="T0" fmla="*/ 269 w 467"/>
                    <a:gd name="T1" fmla="*/ 452 h 457"/>
                    <a:gd name="T2" fmla="*/ 174 w 467"/>
                    <a:gd name="T3" fmla="*/ 449 h 457"/>
                    <a:gd name="T4" fmla="*/ 94 w 467"/>
                    <a:gd name="T5" fmla="*/ 413 h 457"/>
                    <a:gd name="T6" fmla="*/ 36 w 467"/>
                    <a:gd name="T7" fmla="*/ 351 h 457"/>
                    <a:gd name="T8" fmla="*/ 5 w 467"/>
                    <a:gd name="T9" fmla="*/ 267 h 457"/>
                    <a:gd name="T10" fmla="*/ 5 w 467"/>
                    <a:gd name="T11" fmla="*/ 266 h 457"/>
                    <a:gd name="T12" fmla="*/ 8 w 467"/>
                    <a:gd name="T13" fmla="*/ 176 h 457"/>
                    <a:gd name="T14" fmla="*/ 44 w 467"/>
                    <a:gd name="T15" fmla="*/ 98 h 457"/>
                    <a:gd name="T16" fmla="*/ 109 w 467"/>
                    <a:gd name="T17" fmla="*/ 38 h 457"/>
                    <a:gd name="T18" fmla="*/ 198 w 467"/>
                    <a:gd name="T19" fmla="*/ 6 h 457"/>
                    <a:gd name="T20" fmla="*/ 293 w 467"/>
                    <a:gd name="T21" fmla="*/ 8 h 457"/>
                    <a:gd name="T22" fmla="*/ 373 w 467"/>
                    <a:gd name="T23" fmla="*/ 44 h 457"/>
                    <a:gd name="T24" fmla="*/ 431 w 467"/>
                    <a:gd name="T25" fmla="*/ 107 h 457"/>
                    <a:gd name="T26" fmla="*/ 462 w 467"/>
                    <a:gd name="T27" fmla="*/ 190 h 457"/>
                    <a:gd name="T28" fmla="*/ 462 w 467"/>
                    <a:gd name="T29" fmla="*/ 192 h 457"/>
                    <a:gd name="T30" fmla="*/ 459 w 467"/>
                    <a:gd name="T31" fmla="*/ 281 h 457"/>
                    <a:gd name="T32" fmla="*/ 423 w 467"/>
                    <a:gd name="T33" fmla="*/ 359 h 457"/>
                    <a:gd name="T34" fmla="*/ 358 w 467"/>
                    <a:gd name="T35" fmla="*/ 419 h 457"/>
                    <a:gd name="T36" fmla="*/ 269 w 467"/>
                    <a:gd name="T37" fmla="*/ 452 h 457"/>
                    <a:gd name="T38" fmla="*/ 256 w 467"/>
                    <a:gd name="T39" fmla="*/ 364 h 457"/>
                    <a:gd name="T40" fmla="*/ 256 w 467"/>
                    <a:gd name="T41" fmla="*/ 364 h 457"/>
                    <a:gd name="T42" fmla="*/ 307 w 467"/>
                    <a:gd name="T43" fmla="*/ 345 h 457"/>
                    <a:gd name="T44" fmla="*/ 343 w 467"/>
                    <a:gd name="T45" fmla="*/ 309 h 457"/>
                    <a:gd name="T46" fmla="*/ 362 w 467"/>
                    <a:gd name="T47" fmla="*/ 262 h 457"/>
                    <a:gd name="T48" fmla="*/ 364 w 467"/>
                    <a:gd name="T49" fmla="*/ 209 h 457"/>
                    <a:gd name="T50" fmla="*/ 363 w 467"/>
                    <a:gd name="T51" fmla="*/ 208 h 457"/>
                    <a:gd name="T52" fmla="*/ 345 w 467"/>
                    <a:gd name="T53" fmla="*/ 157 h 457"/>
                    <a:gd name="T54" fmla="*/ 311 w 467"/>
                    <a:gd name="T55" fmla="*/ 118 h 457"/>
                    <a:gd name="T56" fmla="*/ 265 w 467"/>
                    <a:gd name="T57" fmla="*/ 96 h 457"/>
                    <a:gd name="T58" fmla="*/ 211 w 467"/>
                    <a:gd name="T59" fmla="*/ 93 h 457"/>
                    <a:gd name="T60" fmla="*/ 160 w 467"/>
                    <a:gd name="T61" fmla="*/ 112 h 457"/>
                    <a:gd name="T62" fmla="*/ 124 w 467"/>
                    <a:gd name="T63" fmla="*/ 148 h 457"/>
                    <a:gd name="T64" fmla="*/ 105 w 467"/>
                    <a:gd name="T65" fmla="*/ 195 h 457"/>
                    <a:gd name="T66" fmla="*/ 103 w 467"/>
                    <a:gd name="T67" fmla="*/ 248 h 457"/>
                    <a:gd name="T68" fmla="*/ 104 w 467"/>
                    <a:gd name="T69" fmla="*/ 250 h 457"/>
                    <a:gd name="T70" fmla="*/ 122 w 467"/>
                    <a:gd name="T71" fmla="*/ 300 h 457"/>
                    <a:gd name="T72" fmla="*/ 156 w 467"/>
                    <a:gd name="T73" fmla="*/ 339 h 457"/>
                    <a:gd name="T74" fmla="*/ 202 w 467"/>
                    <a:gd name="T75" fmla="*/ 362 h 457"/>
                    <a:gd name="T76" fmla="*/ 256 w 467"/>
                    <a:gd name="T77" fmla="*/ 364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7" h="457">
                      <a:moveTo>
                        <a:pt x="269" y="452"/>
                      </a:moveTo>
                      <a:cubicBezTo>
                        <a:pt x="236" y="457"/>
                        <a:pt x="204" y="456"/>
                        <a:pt x="174" y="449"/>
                      </a:cubicBezTo>
                      <a:cubicBezTo>
                        <a:pt x="145" y="442"/>
                        <a:pt x="118" y="430"/>
                        <a:pt x="94" y="413"/>
                      </a:cubicBezTo>
                      <a:cubicBezTo>
                        <a:pt x="71" y="397"/>
                        <a:pt x="51" y="376"/>
                        <a:pt x="36" y="351"/>
                      </a:cubicBezTo>
                      <a:cubicBezTo>
                        <a:pt x="20" y="326"/>
                        <a:pt x="10" y="298"/>
                        <a:pt x="5" y="267"/>
                      </a:cubicBezTo>
                      <a:lnTo>
                        <a:pt x="5" y="266"/>
                      </a:lnTo>
                      <a:cubicBezTo>
                        <a:pt x="0" y="235"/>
                        <a:pt x="1" y="205"/>
                        <a:pt x="8" y="176"/>
                      </a:cubicBezTo>
                      <a:cubicBezTo>
                        <a:pt x="15" y="148"/>
                        <a:pt x="27" y="122"/>
                        <a:pt x="44" y="98"/>
                      </a:cubicBezTo>
                      <a:cubicBezTo>
                        <a:pt x="61" y="74"/>
                        <a:pt x="83" y="54"/>
                        <a:pt x="109" y="38"/>
                      </a:cubicBezTo>
                      <a:cubicBezTo>
                        <a:pt x="135" y="22"/>
                        <a:pt x="165" y="11"/>
                        <a:pt x="198" y="6"/>
                      </a:cubicBezTo>
                      <a:cubicBezTo>
                        <a:pt x="231" y="0"/>
                        <a:pt x="263" y="1"/>
                        <a:pt x="293" y="8"/>
                      </a:cubicBezTo>
                      <a:cubicBezTo>
                        <a:pt x="322" y="16"/>
                        <a:pt x="349" y="28"/>
                        <a:pt x="373" y="44"/>
                      </a:cubicBezTo>
                      <a:cubicBezTo>
                        <a:pt x="396" y="61"/>
                        <a:pt x="416" y="82"/>
                        <a:pt x="431" y="107"/>
                      </a:cubicBezTo>
                      <a:cubicBezTo>
                        <a:pt x="447" y="132"/>
                        <a:pt x="457" y="160"/>
                        <a:pt x="462" y="190"/>
                      </a:cubicBezTo>
                      <a:lnTo>
                        <a:pt x="462" y="192"/>
                      </a:lnTo>
                      <a:cubicBezTo>
                        <a:pt x="467" y="222"/>
                        <a:pt x="466" y="252"/>
                        <a:pt x="459" y="281"/>
                      </a:cubicBezTo>
                      <a:cubicBezTo>
                        <a:pt x="452" y="310"/>
                        <a:pt x="440" y="336"/>
                        <a:pt x="423" y="359"/>
                      </a:cubicBezTo>
                      <a:cubicBezTo>
                        <a:pt x="406" y="383"/>
                        <a:pt x="384" y="403"/>
                        <a:pt x="358" y="419"/>
                      </a:cubicBezTo>
                      <a:cubicBezTo>
                        <a:pt x="332" y="435"/>
                        <a:pt x="302" y="446"/>
                        <a:pt x="269" y="452"/>
                      </a:cubicBezTo>
                      <a:close/>
                      <a:moveTo>
                        <a:pt x="256" y="364"/>
                      </a:moveTo>
                      <a:lnTo>
                        <a:pt x="256" y="364"/>
                      </a:lnTo>
                      <a:cubicBezTo>
                        <a:pt x="275" y="361"/>
                        <a:pt x="292" y="355"/>
                        <a:pt x="307" y="345"/>
                      </a:cubicBezTo>
                      <a:cubicBezTo>
                        <a:pt x="322" y="335"/>
                        <a:pt x="334" y="324"/>
                        <a:pt x="343" y="309"/>
                      </a:cubicBezTo>
                      <a:cubicBezTo>
                        <a:pt x="352" y="295"/>
                        <a:pt x="359" y="280"/>
                        <a:pt x="362" y="262"/>
                      </a:cubicBezTo>
                      <a:cubicBezTo>
                        <a:pt x="366" y="245"/>
                        <a:pt x="366" y="227"/>
                        <a:pt x="364" y="209"/>
                      </a:cubicBezTo>
                      <a:lnTo>
                        <a:pt x="363" y="208"/>
                      </a:lnTo>
                      <a:cubicBezTo>
                        <a:pt x="360" y="189"/>
                        <a:pt x="354" y="172"/>
                        <a:pt x="345" y="157"/>
                      </a:cubicBezTo>
                      <a:cubicBezTo>
                        <a:pt x="336" y="141"/>
                        <a:pt x="325" y="129"/>
                        <a:pt x="311" y="118"/>
                      </a:cubicBezTo>
                      <a:cubicBezTo>
                        <a:pt x="298" y="108"/>
                        <a:pt x="282" y="100"/>
                        <a:pt x="265" y="96"/>
                      </a:cubicBezTo>
                      <a:cubicBezTo>
                        <a:pt x="248" y="91"/>
                        <a:pt x="230" y="90"/>
                        <a:pt x="211" y="93"/>
                      </a:cubicBezTo>
                      <a:cubicBezTo>
                        <a:pt x="192" y="96"/>
                        <a:pt x="175" y="103"/>
                        <a:pt x="160" y="112"/>
                      </a:cubicBezTo>
                      <a:cubicBezTo>
                        <a:pt x="145" y="122"/>
                        <a:pt x="133" y="134"/>
                        <a:pt x="124" y="148"/>
                      </a:cubicBezTo>
                      <a:cubicBezTo>
                        <a:pt x="115" y="162"/>
                        <a:pt x="108" y="178"/>
                        <a:pt x="105" y="195"/>
                      </a:cubicBezTo>
                      <a:cubicBezTo>
                        <a:pt x="101" y="212"/>
                        <a:pt x="100" y="230"/>
                        <a:pt x="103" y="248"/>
                      </a:cubicBezTo>
                      <a:lnTo>
                        <a:pt x="104" y="250"/>
                      </a:lnTo>
                      <a:cubicBezTo>
                        <a:pt x="107" y="268"/>
                        <a:pt x="113" y="285"/>
                        <a:pt x="122" y="300"/>
                      </a:cubicBezTo>
                      <a:cubicBezTo>
                        <a:pt x="131" y="316"/>
                        <a:pt x="142" y="329"/>
                        <a:pt x="156" y="339"/>
                      </a:cubicBezTo>
                      <a:cubicBezTo>
                        <a:pt x="169" y="350"/>
                        <a:pt x="185" y="357"/>
                        <a:pt x="202" y="362"/>
                      </a:cubicBezTo>
                      <a:cubicBezTo>
                        <a:pt x="219" y="366"/>
                        <a:pt x="237" y="367"/>
                        <a:pt x="256" y="364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167"/>
                <p:cNvSpPr>
                  <a:spLocks noEditPoints="1"/>
                </p:cNvSpPr>
                <p:nvPr/>
              </p:nvSpPr>
              <p:spPr bwMode="auto">
                <a:xfrm>
                  <a:off x="7034268" y="3563965"/>
                  <a:ext cx="59871" cy="67029"/>
                </a:xfrm>
                <a:custGeom>
                  <a:avLst/>
                  <a:gdLst>
                    <a:gd name="T0" fmla="*/ 0 w 404"/>
                    <a:gd name="T1" fmla="*/ 16 h 451"/>
                    <a:gd name="T2" fmla="*/ 199 w 404"/>
                    <a:gd name="T3" fmla="*/ 3 h 451"/>
                    <a:gd name="T4" fmla="*/ 328 w 404"/>
                    <a:gd name="T5" fmla="*/ 39 h 451"/>
                    <a:gd name="T6" fmla="*/ 372 w 404"/>
                    <a:gd name="T7" fmla="*/ 137 h 451"/>
                    <a:gd name="T8" fmla="*/ 372 w 404"/>
                    <a:gd name="T9" fmla="*/ 138 h 451"/>
                    <a:gd name="T10" fmla="*/ 352 w 404"/>
                    <a:gd name="T11" fmla="*/ 226 h 451"/>
                    <a:gd name="T12" fmla="*/ 287 w 404"/>
                    <a:gd name="T13" fmla="*/ 279 h 451"/>
                    <a:gd name="T14" fmla="*/ 404 w 404"/>
                    <a:gd name="T15" fmla="*/ 428 h 451"/>
                    <a:gd name="T16" fmla="*/ 292 w 404"/>
                    <a:gd name="T17" fmla="*/ 435 h 451"/>
                    <a:gd name="T18" fmla="*/ 189 w 404"/>
                    <a:gd name="T19" fmla="*/ 301 h 451"/>
                    <a:gd name="T20" fmla="*/ 188 w 404"/>
                    <a:gd name="T21" fmla="*/ 301 h 451"/>
                    <a:gd name="T22" fmla="*/ 114 w 404"/>
                    <a:gd name="T23" fmla="*/ 306 h 451"/>
                    <a:gd name="T24" fmla="*/ 123 w 404"/>
                    <a:gd name="T25" fmla="*/ 445 h 451"/>
                    <a:gd name="T26" fmla="*/ 27 w 404"/>
                    <a:gd name="T27" fmla="*/ 451 h 451"/>
                    <a:gd name="T28" fmla="*/ 0 w 404"/>
                    <a:gd name="T29" fmla="*/ 16 h 451"/>
                    <a:gd name="T30" fmla="*/ 206 w 404"/>
                    <a:gd name="T31" fmla="*/ 215 h 451"/>
                    <a:gd name="T32" fmla="*/ 206 w 404"/>
                    <a:gd name="T33" fmla="*/ 215 h 451"/>
                    <a:gd name="T34" fmla="*/ 259 w 404"/>
                    <a:gd name="T35" fmla="*/ 195 h 451"/>
                    <a:gd name="T36" fmla="*/ 275 w 404"/>
                    <a:gd name="T37" fmla="*/ 149 h 451"/>
                    <a:gd name="T38" fmla="*/ 275 w 404"/>
                    <a:gd name="T39" fmla="*/ 148 h 451"/>
                    <a:gd name="T40" fmla="*/ 252 w 404"/>
                    <a:gd name="T41" fmla="*/ 102 h 451"/>
                    <a:gd name="T42" fmla="*/ 196 w 404"/>
                    <a:gd name="T43" fmla="*/ 90 h 451"/>
                    <a:gd name="T44" fmla="*/ 101 w 404"/>
                    <a:gd name="T45" fmla="*/ 96 h 451"/>
                    <a:gd name="T46" fmla="*/ 109 w 404"/>
                    <a:gd name="T47" fmla="*/ 221 h 451"/>
                    <a:gd name="T48" fmla="*/ 206 w 404"/>
                    <a:gd name="T49" fmla="*/ 215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04" h="451">
                      <a:moveTo>
                        <a:pt x="0" y="16"/>
                      </a:moveTo>
                      <a:lnTo>
                        <a:pt x="199" y="3"/>
                      </a:lnTo>
                      <a:cubicBezTo>
                        <a:pt x="254" y="0"/>
                        <a:pt x="297" y="12"/>
                        <a:pt x="328" y="39"/>
                      </a:cubicBezTo>
                      <a:cubicBezTo>
                        <a:pt x="355" y="63"/>
                        <a:pt x="369" y="95"/>
                        <a:pt x="372" y="137"/>
                      </a:cubicBezTo>
                      <a:lnTo>
                        <a:pt x="372" y="138"/>
                      </a:lnTo>
                      <a:cubicBezTo>
                        <a:pt x="374" y="173"/>
                        <a:pt x="368" y="202"/>
                        <a:pt x="352" y="226"/>
                      </a:cubicBezTo>
                      <a:cubicBezTo>
                        <a:pt x="336" y="249"/>
                        <a:pt x="314" y="267"/>
                        <a:pt x="287" y="279"/>
                      </a:cubicBezTo>
                      <a:lnTo>
                        <a:pt x="404" y="428"/>
                      </a:lnTo>
                      <a:lnTo>
                        <a:pt x="292" y="435"/>
                      </a:lnTo>
                      <a:lnTo>
                        <a:pt x="189" y="301"/>
                      </a:lnTo>
                      <a:lnTo>
                        <a:pt x="188" y="301"/>
                      </a:lnTo>
                      <a:lnTo>
                        <a:pt x="114" y="306"/>
                      </a:lnTo>
                      <a:lnTo>
                        <a:pt x="123" y="445"/>
                      </a:lnTo>
                      <a:lnTo>
                        <a:pt x="27" y="451"/>
                      </a:lnTo>
                      <a:lnTo>
                        <a:pt x="0" y="16"/>
                      </a:lnTo>
                      <a:close/>
                      <a:moveTo>
                        <a:pt x="206" y="215"/>
                      </a:moveTo>
                      <a:lnTo>
                        <a:pt x="206" y="215"/>
                      </a:lnTo>
                      <a:cubicBezTo>
                        <a:pt x="229" y="214"/>
                        <a:pt x="247" y="207"/>
                        <a:pt x="259" y="195"/>
                      </a:cubicBezTo>
                      <a:cubicBezTo>
                        <a:pt x="271" y="183"/>
                        <a:pt x="277" y="168"/>
                        <a:pt x="275" y="149"/>
                      </a:cubicBezTo>
                      <a:lnTo>
                        <a:pt x="275" y="148"/>
                      </a:lnTo>
                      <a:cubicBezTo>
                        <a:pt x="274" y="127"/>
                        <a:pt x="266" y="112"/>
                        <a:pt x="252" y="102"/>
                      </a:cubicBezTo>
                      <a:cubicBezTo>
                        <a:pt x="239" y="93"/>
                        <a:pt x="220" y="89"/>
                        <a:pt x="196" y="90"/>
                      </a:cubicBezTo>
                      <a:lnTo>
                        <a:pt x="101" y="96"/>
                      </a:lnTo>
                      <a:lnTo>
                        <a:pt x="109" y="221"/>
                      </a:lnTo>
                      <a:lnTo>
                        <a:pt x="20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168"/>
                <p:cNvSpPr>
                  <a:spLocks/>
                </p:cNvSpPr>
                <p:nvPr/>
              </p:nvSpPr>
              <p:spPr bwMode="auto">
                <a:xfrm>
                  <a:off x="7131232" y="3562013"/>
                  <a:ext cx="96964" cy="71584"/>
                </a:xfrm>
                <a:custGeom>
                  <a:avLst/>
                  <a:gdLst>
                    <a:gd name="T0" fmla="*/ 0 w 660"/>
                    <a:gd name="T1" fmla="*/ 0 h 483"/>
                    <a:gd name="T2" fmla="*/ 103 w 660"/>
                    <a:gd name="T3" fmla="*/ 9 h 483"/>
                    <a:gd name="T4" fmla="*/ 167 w 660"/>
                    <a:gd name="T5" fmla="*/ 311 h 483"/>
                    <a:gd name="T6" fmla="*/ 290 w 660"/>
                    <a:gd name="T7" fmla="*/ 24 h 483"/>
                    <a:gd name="T8" fmla="*/ 372 w 660"/>
                    <a:gd name="T9" fmla="*/ 32 h 483"/>
                    <a:gd name="T10" fmla="*/ 444 w 660"/>
                    <a:gd name="T11" fmla="*/ 336 h 483"/>
                    <a:gd name="T12" fmla="*/ 560 w 660"/>
                    <a:gd name="T13" fmla="*/ 49 h 483"/>
                    <a:gd name="T14" fmla="*/ 660 w 660"/>
                    <a:gd name="T15" fmla="*/ 58 h 483"/>
                    <a:gd name="T16" fmla="*/ 473 w 660"/>
                    <a:gd name="T17" fmla="*/ 483 h 483"/>
                    <a:gd name="T18" fmla="*/ 389 w 660"/>
                    <a:gd name="T19" fmla="*/ 476 h 483"/>
                    <a:gd name="T20" fmla="*/ 317 w 660"/>
                    <a:gd name="T21" fmla="*/ 183 h 483"/>
                    <a:gd name="T22" fmla="*/ 193 w 660"/>
                    <a:gd name="T23" fmla="*/ 458 h 483"/>
                    <a:gd name="T24" fmla="*/ 110 w 660"/>
                    <a:gd name="T25" fmla="*/ 451 h 483"/>
                    <a:gd name="T26" fmla="*/ 0 w 660"/>
                    <a:gd name="T2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60" h="483">
                      <a:moveTo>
                        <a:pt x="0" y="0"/>
                      </a:moveTo>
                      <a:lnTo>
                        <a:pt x="103" y="9"/>
                      </a:lnTo>
                      <a:lnTo>
                        <a:pt x="167" y="311"/>
                      </a:lnTo>
                      <a:lnTo>
                        <a:pt x="290" y="24"/>
                      </a:lnTo>
                      <a:lnTo>
                        <a:pt x="372" y="32"/>
                      </a:lnTo>
                      <a:lnTo>
                        <a:pt x="444" y="336"/>
                      </a:lnTo>
                      <a:lnTo>
                        <a:pt x="560" y="49"/>
                      </a:lnTo>
                      <a:lnTo>
                        <a:pt x="660" y="58"/>
                      </a:lnTo>
                      <a:lnTo>
                        <a:pt x="473" y="483"/>
                      </a:lnTo>
                      <a:lnTo>
                        <a:pt x="389" y="476"/>
                      </a:lnTo>
                      <a:lnTo>
                        <a:pt x="317" y="183"/>
                      </a:lnTo>
                      <a:lnTo>
                        <a:pt x="193" y="458"/>
                      </a:lnTo>
                      <a:lnTo>
                        <a:pt x="110" y="4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169"/>
                <p:cNvSpPr>
                  <a:spLocks noEditPoints="1"/>
                </p:cNvSpPr>
                <p:nvPr/>
              </p:nvSpPr>
              <p:spPr bwMode="auto">
                <a:xfrm>
                  <a:off x="7234053" y="3578282"/>
                  <a:ext cx="68981" cy="67680"/>
                </a:xfrm>
                <a:custGeom>
                  <a:avLst/>
                  <a:gdLst>
                    <a:gd name="T0" fmla="*/ 186 w 468"/>
                    <a:gd name="T1" fmla="*/ 449 h 457"/>
                    <a:gd name="T2" fmla="*/ 99 w 468"/>
                    <a:gd name="T3" fmla="*/ 413 h 457"/>
                    <a:gd name="T4" fmla="*/ 37 w 468"/>
                    <a:gd name="T5" fmla="*/ 350 h 457"/>
                    <a:gd name="T6" fmla="*/ 5 w 468"/>
                    <a:gd name="T7" fmla="*/ 271 h 457"/>
                    <a:gd name="T8" fmla="*/ 7 w 468"/>
                    <a:gd name="T9" fmla="*/ 182 h 457"/>
                    <a:gd name="T10" fmla="*/ 7 w 468"/>
                    <a:gd name="T11" fmla="*/ 180 h 457"/>
                    <a:gd name="T12" fmla="*/ 42 w 468"/>
                    <a:gd name="T13" fmla="*/ 98 h 457"/>
                    <a:gd name="T14" fmla="*/ 104 w 468"/>
                    <a:gd name="T15" fmla="*/ 38 h 457"/>
                    <a:gd name="T16" fmla="*/ 187 w 468"/>
                    <a:gd name="T17" fmla="*/ 6 h 457"/>
                    <a:gd name="T18" fmla="*/ 281 w 468"/>
                    <a:gd name="T19" fmla="*/ 8 h 457"/>
                    <a:gd name="T20" fmla="*/ 369 w 468"/>
                    <a:gd name="T21" fmla="*/ 45 h 457"/>
                    <a:gd name="T22" fmla="*/ 430 w 468"/>
                    <a:gd name="T23" fmla="*/ 107 h 457"/>
                    <a:gd name="T24" fmla="*/ 462 w 468"/>
                    <a:gd name="T25" fmla="*/ 187 h 457"/>
                    <a:gd name="T26" fmla="*/ 461 w 468"/>
                    <a:gd name="T27" fmla="*/ 276 h 457"/>
                    <a:gd name="T28" fmla="*/ 460 w 468"/>
                    <a:gd name="T29" fmla="*/ 277 h 457"/>
                    <a:gd name="T30" fmla="*/ 425 w 468"/>
                    <a:gd name="T31" fmla="*/ 359 h 457"/>
                    <a:gd name="T32" fmla="*/ 363 w 468"/>
                    <a:gd name="T33" fmla="*/ 419 h 457"/>
                    <a:gd name="T34" fmla="*/ 281 w 468"/>
                    <a:gd name="T35" fmla="*/ 451 h 457"/>
                    <a:gd name="T36" fmla="*/ 186 w 468"/>
                    <a:gd name="T37" fmla="*/ 449 h 457"/>
                    <a:gd name="T38" fmla="*/ 206 w 468"/>
                    <a:gd name="T39" fmla="*/ 363 h 457"/>
                    <a:gd name="T40" fmla="*/ 206 w 468"/>
                    <a:gd name="T41" fmla="*/ 363 h 457"/>
                    <a:gd name="T42" fmla="*/ 260 w 468"/>
                    <a:gd name="T43" fmla="*/ 364 h 457"/>
                    <a:gd name="T44" fmla="*/ 306 w 468"/>
                    <a:gd name="T45" fmla="*/ 344 h 457"/>
                    <a:gd name="T46" fmla="*/ 342 w 468"/>
                    <a:gd name="T47" fmla="*/ 307 h 457"/>
                    <a:gd name="T48" fmla="*/ 362 w 468"/>
                    <a:gd name="T49" fmla="*/ 257 h 457"/>
                    <a:gd name="T50" fmla="*/ 362 w 468"/>
                    <a:gd name="T51" fmla="*/ 256 h 457"/>
                    <a:gd name="T52" fmla="*/ 364 w 468"/>
                    <a:gd name="T53" fmla="*/ 202 h 457"/>
                    <a:gd name="T54" fmla="*/ 346 w 468"/>
                    <a:gd name="T55" fmla="*/ 154 h 457"/>
                    <a:gd name="T56" fmla="*/ 311 w 468"/>
                    <a:gd name="T57" fmla="*/ 116 h 457"/>
                    <a:gd name="T58" fmla="*/ 262 w 468"/>
                    <a:gd name="T59" fmla="*/ 94 h 457"/>
                    <a:gd name="T60" fmla="*/ 207 w 468"/>
                    <a:gd name="T61" fmla="*/ 94 h 457"/>
                    <a:gd name="T62" fmla="*/ 161 w 468"/>
                    <a:gd name="T63" fmla="*/ 114 h 457"/>
                    <a:gd name="T64" fmla="*/ 126 w 468"/>
                    <a:gd name="T65" fmla="*/ 151 h 457"/>
                    <a:gd name="T66" fmla="*/ 105 w 468"/>
                    <a:gd name="T67" fmla="*/ 200 h 457"/>
                    <a:gd name="T68" fmla="*/ 105 w 468"/>
                    <a:gd name="T69" fmla="*/ 201 h 457"/>
                    <a:gd name="T70" fmla="*/ 103 w 468"/>
                    <a:gd name="T71" fmla="*/ 255 h 457"/>
                    <a:gd name="T72" fmla="*/ 121 w 468"/>
                    <a:gd name="T73" fmla="*/ 304 h 457"/>
                    <a:gd name="T74" fmla="*/ 156 w 468"/>
                    <a:gd name="T75" fmla="*/ 341 h 457"/>
                    <a:gd name="T76" fmla="*/ 206 w 468"/>
                    <a:gd name="T77" fmla="*/ 363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8" h="457">
                      <a:moveTo>
                        <a:pt x="186" y="449"/>
                      </a:moveTo>
                      <a:cubicBezTo>
                        <a:pt x="153" y="442"/>
                        <a:pt x="124" y="430"/>
                        <a:pt x="99" y="413"/>
                      </a:cubicBezTo>
                      <a:cubicBezTo>
                        <a:pt x="74" y="395"/>
                        <a:pt x="53" y="374"/>
                        <a:pt x="37" y="350"/>
                      </a:cubicBezTo>
                      <a:cubicBezTo>
                        <a:pt x="21" y="326"/>
                        <a:pt x="11" y="300"/>
                        <a:pt x="5" y="271"/>
                      </a:cubicBezTo>
                      <a:cubicBezTo>
                        <a:pt x="0" y="242"/>
                        <a:pt x="0" y="212"/>
                        <a:pt x="7" y="182"/>
                      </a:cubicBezTo>
                      <a:lnTo>
                        <a:pt x="7" y="180"/>
                      </a:lnTo>
                      <a:cubicBezTo>
                        <a:pt x="13" y="150"/>
                        <a:pt x="25" y="123"/>
                        <a:pt x="42" y="98"/>
                      </a:cubicBezTo>
                      <a:cubicBezTo>
                        <a:pt x="59" y="74"/>
                        <a:pt x="80" y="54"/>
                        <a:pt x="104" y="38"/>
                      </a:cubicBezTo>
                      <a:cubicBezTo>
                        <a:pt x="129" y="22"/>
                        <a:pt x="156" y="12"/>
                        <a:pt x="187" y="6"/>
                      </a:cubicBezTo>
                      <a:cubicBezTo>
                        <a:pt x="217" y="0"/>
                        <a:pt x="248" y="1"/>
                        <a:pt x="281" y="8"/>
                      </a:cubicBezTo>
                      <a:cubicBezTo>
                        <a:pt x="314" y="15"/>
                        <a:pt x="343" y="27"/>
                        <a:pt x="369" y="45"/>
                      </a:cubicBezTo>
                      <a:cubicBezTo>
                        <a:pt x="394" y="62"/>
                        <a:pt x="414" y="83"/>
                        <a:pt x="430" y="107"/>
                      </a:cubicBezTo>
                      <a:cubicBezTo>
                        <a:pt x="446" y="131"/>
                        <a:pt x="457" y="158"/>
                        <a:pt x="462" y="187"/>
                      </a:cubicBezTo>
                      <a:cubicBezTo>
                        <a:pt x="468" y="216"/>
                        <a:pt x="467" y="245"/>
                        <a:pt x="461" y="276"/>
                      </a:cubicBezTo>
                      <a:lnTo>
                        <a:pt x="460" y="277"/>
                      </a:lnTo>
                      <a:cubicBezTo>
                        <a:pt x="454" y="308"/>
                        <a:pt x="442" y="335"/>
                        <a:pt x="425" y="359"/>
                      </a:cubicBezTo>
                      <a:cubicBezTo>
                        <a:pt x="408" y="383"/>
                        <a:pt x="387" y="403"/>
                        <a:pt x="363" y="419"/>
                      </a:cubicBezTo>
                      <a:cubicBezTo>
                        <a:pt x="338" y="435"/>
                        <a:pt x="311" y="446"/>
                        <a:pt x="281" y="451"/>
                      </a:cubicBezTo>
                      <a:cubicBezTo>
                        <a:pt x="250" y="457"/>
                        <a:pt x="219" y="456"/>
                        <a:pt x="186" y="449"/>
                      </a:cubicBezTo>
                      <a:close/>
                      <a:moveTo>
                        <a:pt x="206" y="363"/>
                      </a:moveTo>
                      <a:lnTo>
                        <a:pt x="206" y="363"/>
                      </a:lnTo>
                      <a:cubicBezTo>
                        <a:pt x="224" y="367"/>
                        <a:pt x="242" y="367"/>
                        <a:pt x="260" y="364"/>
                      </a:cubicBezTo>
                      <a:cubicBezTo>
                        <a:pt x="277" y="360"/>
                        <a:pt x="293" y="353"/>
                        <a:pt x="306" y="344"/>
                      </a:cubicBezTo>
                      <a:cubicBezTo>
                        <a:pt x="320" y="334"/>
                        <a:pt x="332" y="322"/>
                        <a:pt x="342" y="307"/>
                      </a:cubicBezTo>
                      <a:cubicBezTo>
                        <a:pt x="351" y="292"/>
                        <a:pt x="358" y="276"/>
                        <a:pt x="362" y="257"/>
                      </a:cubicBezTo>
                      <a:lnTo>
                        <a:pt x="362" y="256"/>
                      </a:lnTo>
                      <a:cubicBezTo>
                        <a:pt x="366" y="238"/>
                        <a:pt x="367" y="220"/>
                        <a:pt x="364" y="202"/>
                      </a:cubicBezTo>
                      <a:cubicBezTo>
                        <a:pt x="361" y="185"/>
                        <a:pt x="355" y="169"/>
                        <a:pt x="346" y="154"/>
                      </a:cubicBezTo>
                      <a:cubicBezTo>
                        <a:pt x="337" y="139"/>
                        <a:pt x="326" y="127"/>
                        <a:pt x="311" y="116"/>
                      </a:cubicBezTo>
                      <a:cubicBezTo>
                        <a:pt x="297" y="106"/>
                        <a:pt x="280" y="98"/>
                        <a:pt x="262" y="94"/>
                      </a:cubicBezTo>
                      <a:cubicBezTo>
                        <a:pt x="243" y="90"/>
                        <a:pt x="224" y="90"/>
                        <a:pt x="207" y="94"/>
                      </a:cubicBezTo>
                      <a:cubicBezTo>
                        <a:pt x="190" y="97"/>
                        <a:pt x="175" y="104"/>
                        <a:pt x="161" y="114"/>
                      </a:cubicBezTo>
                      <a:cubicBezTo>
                        <a:pt x="147" y="124"/>
                        <a:pt x="135" y="136"/>
                        <a:pt x="126" y="151"/>
                      </a:cubicBezTo>
                      <a:cubicBezTo>
                        <a:pt x="116" y="165"/>
                        <a:pt x="109" y="182"/>
                        <a:pt x="105" y="200"/>
                      </a:cubicBezTo>
                      <a:lnTo>
                        <a:pt x="105" y="201"/>
                      </a:lnTo>
                      <a:cubicBezTo>
                        <a:pt x="101" y="220"/>
                        <a:pt x="101" y="238"/>
                        <a:pt x="103" y="255"/>
                      </a:cubicBezTo>
                      <a:cubicBezTo>
                        <a:pt x="106" y="273"/>
                        <a:pt x="112" y="289"/>
                        <a:pt x="121" y="304"/>
                      </a:cubicBezTo>
                      <a:cubicBezTo>
                        <a:pt x="130" y="318"/>
                        <a:pt x="142" y="331"/>
                        <a:pt x="156" y="341"/>
                      </a:cubicBezTo>
                      <a:cubicBezTo>
                        <a:pt x="170" y="352"/>
                        <a:pt x="187" y="359"/>
                        <a:pt x="206" y="363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170"/>
                <p:cNvSpPr>
                  <a:spLocks/>
                </p:cNvSpPr>
                <p:nvPr/>
              </p:nvSpPr>
              <p:spPr bwMode="auto">
                <a:xfrm>
                  <a:off x="7306288" y="3592599"/>
                  <a:ext cx="48157" cy="75489"/>
                </a:xfrm>
                <a:custGeom>
                  <a:avLst/>
                  <a:gdLst>
                    <a:gd name="T0" fmla="*/ 130 w 326"/>
                    <a:gd name="T1" fmla="*/ 0 h 510"/>
                    <a:gd name="T2" fmla="*/ 222 w 326"/>
                    <a:gd name="T3" fmla="*/ 29 h 510"/>
                    <a:gd name="T4" fmla="*/ 118 w 326"/>
                    <a:gd name="T5" fmla="*/ 363 h 510"/>
                    <a:gd name="T6" fmla="*/ 326 w 326"/>
                    <a:gd name="T7" fmla="*/ 428 h 510"/>
                    <a:gd name="T8" fmla="*/ 300 w 326"/>
                    <a:gd name="T9" fmla="*/ 510 h 510"/>
                    <a:gd name="T10" fmla="*/ 0 w 326"/>
                    <a:gd name="T11" fmla="*/ 417 h 510"/>
                    <a:gd name="T12" fmla="*/ 130 w 326"/>
                    <a:gd name="T13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6" h="510">
                      <a:moveTo>
                        <a:pt x="130" y="0"/>
                      </a:moveTo>
                      <a:lnTo>
                        <a:pt x="222" y="29"/>
                      </a:lnTo>
                      <a:lnTo>
                        <a:pt x="118" y="363"/>
                      </a:lnTo>
                      <a:lnTo>
                        <a:pt x="326" y="428"/>
                      </a:lnTo>
                      <a:lnTo>
                        <a:pt x="300" y="510"/>
                      </a:lnTo>
                      <a:lnTo>
                        <a:pt x="0" y="417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Freeform 171"/>
                <p:cNvSpPr>
                  <a:spLocks noEditPoints="1"/>
                </p:cNvSpPr>
                <p:nvPr/>
              </p:nvSpPr>
              <p:spPr bwMode="auto">
                <a:xfrm>
                  <a:off x="7359001" y="3611471"/>
                  <a:ext cx="68331" cy="80695"/>
                </a:xfrm>
                <a:custGeom>
                  <a:avLst/>
                  <a:gdLst>
                    <a:gd name="T0" fmla="*/ 165 w 464"/>
                    <a:gd name="T1" fmla="*/ 0 h 547"/>
                    <a:gd name="T2" fmla="*/ 349 w 464"/>
                    <a:gd name="T3" fmla="*/ 75 h 547"/>
                    <a:gd name="T4" fmla="*/ 451 w 464"/>
                    <a:gd name="T5" fmla="*/ 164 h 547"/>
                    <a:gd name="T6" fmla="*/ 448 w 464"/>
                    <a:gd name="T7" fmla="*/ 271 h 547"/>
                    <a:gd name="T8" fmla="*/ 447 w 464"/>
                    <a:gd name="T9" fmla="*/ 272 h 547"/>
                    <a:gd name="T10" fmla="*/ 391 w 464"/>
                    <a:gd name="T11" fmla="*/ 342 h 547"/>
                    <a:gd name="T12" fmla="*/ 310 w 464"/>
                    <a:gd name="T13" fmla="*/ 362 h 547"/>
                    <a:gd name="T14" fmla="*/ 350 w 464"/>
                    <a:gd name="T15" fmla="*/ 547 h 547"/>
                    <a:gd name="T16" fmla="*/ 246 w 464"/>
                    <a:gd name="T17" fmla="*/ 504 h 547"/>
                    <a:gd name="T18" fmla="*/ 212 w 464"/>
                    <a:gd name="T19" fmla="*/ 340 h 547"/>
                    <a:gd name="T20" fmla="*/ 211 w 464"/>
                    <a:gd name="T21" fmla="*/ 339 h 547"/>
                    <a:gd name="T22" fmla="*/ 142 w 464"/>
                    <a:gd name="T23" fmla="*/ 311 h 547"/>
                    <a:gd name="T24" fmla="*/ 89 w 464"/>
                    <a:gd name="T25" fmla="*/ 441 h 547"/>
                    <a:gd name="T26" fmla="*/ 0 w 464"/>
                    <a:gd name="T27" fmla="*/ 405 h 547"/>
                    <a:gd name="T28" fmla="*/ 165 w 464"/>
                    <a:gd name="T29" fmla="*/ 0 h 547"/>
                    <a:gd name="T30" fmla="*/ 264 w 464"/>
                    <a:gd name="T31" fmla="*/ 269 h 547"/>
                    <a:gd name="T32" fmla="*/ 264 w 464"/>
                    <a:gd name="T33" fmla="*/ 269 h 547"/>
                    <a:gd name="T34" fmla="*/ 321 w 464"/>
                    <a:gd name="T35" fmla="*/ 274 h 547"/>
                    <a:gd name="T36" fmla="*/ 355 w 464"/>
                    <a:gd name="T37" fmla="*/ 240 h 547"/>
                    <a:gd name="T38" fmla="*/ 356 w 464"/>
                    <a:gd name="T39" fmla="*/ 239 h 547"/>
                    <a:gd name="T40" fmla="*/ 355 w 464"/>
                    <a:gd name="T41" fmla="*/ 188 h 547"/>
                    <a:gd name="T42" fmla="*/ 309 w 464"/>
                    <a:gd name="T43" fmla="*/ 153 h 547"/>
                    <a:gd name="T44" fmla="*/ 221 w 464"/>
                    <a:gd name="T45" fmla="*/ 117 h 547"/>
                    <a:gd name="T46" fmla="*/ 174 w 464"/>
                    <a:gd name="T47" fmla="*/ 233 h 547"/>
                    <a:gd name="T48" fmla="*/ 264 w 464"/>
                    <a:gd name="T49" fmla="*/ 26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4" h="547">
                      <a:moveTo>
                        <a:pt x="165" y="0"/>
                      </a:moveTo>
                      <a:lnTo>
                        <a:pt x="349" y="75"/>
                      </a:lnTo>
                      <a:cubicBezTo>
                        <a:pt x="401" y="96"/>
                        <a:pt x="434" y="126"/>
                        <a:pt x="451" y="164"/>
                      </a:cubicBezTo>
                      <a:cubicBezTo>
                        <a:pt x="464" y="197"/>
                        <a:pt x="463" y="232"/>
                        <a:pt x="448" y="271"/>
                      </a:cubicBezTo>
                      <a:lnTo>
                        <a:pt x="447" y="272"/>
                      </a:lnTo>
                      <a:cubicBezTo>
                        <a:pt x="434" y="305"/>
                        <a:pt x="415" y="328"/>
                        <a:pt x="391" y="342"/>
                      </a:cubicBezTo>
                      <a:cubicBezTo>
                        <a:pt x="366" y="356"/>
                        <a:pt x="339" y="363"/>
                        <a:pt x="310" y="362"/>
                      </a:cubicBezTo>
                      <a:lnTo>
                        <a:pt x="350" y="547"/>
                      </a:lnTo>
                      <a:lnTo>
                        <a:pt x="246" y="504"/>
                      </a:lnTo>
                      <a:lnTo>
                        <a:pt x="212" y="340"/>
                      </a:lnTo>
                      <a:lnTo>
                        <a:pt x="211" y="339"/>
                      </a:lnTo>
                      <a:lnTo>
                        <a:pt x="142" y="311"/>
                      </a:lnTo>
                      <a:lnTo>
                        <a:pt x="89" y="441"/>
                      </a:lnTo>
                      <a:lnTo>
                        <a:pt x="0" y="405"/>
                      </a:lnTo>
                      <a:lnTo>
                        <a:pt x="165" y="0"/>
                      </a:lnTo>
                      <a:close/>
                      <a:moveTo>
                        <a:pt x="264" y="269"/>
                      </a:moveTo>
                      <a:lnTo>
                        <a:pt x="264" y="269"/>
                      </a:lnTo>
                      <a:cubicBezTo>
                        <a:pt x="286" y="278"/>
                        <a:pt x="305" y="280"/>
                        <a:pt x="321" y="274"/>
                      </a:cubicBezTo>
                      <a:cubicBezTo>
                        <a:pt x="337" y="269"/>
                        <a:pt x="348" y="257"/>
                        <a:pt x="355" y="240"/>
                      </a:cubicBezTo>
                      <a:lnTo>
                        <a:pt x="356" y="239"/>
                      </a:lnTo>
                      <a:cubicBezTo>
                        <a:pt x="364" y="220"/>
                        <a:pt x="363" y="203"/>
                        <a:pt x="355" y="188"/>
                      </a:cubicBezTo>
                      <a:cubicBezTo>
                        <a:pt x="346" y="173"/>
                        <a:pt x="331" y="162"/>
                        <a:pt x="309" y="153"/>
                      </a:cubicBezTo>
                      <a:lnTo>
                        <a:pt x="221" y="117"/>
                      </a:lnTo>
                      <a:lnTo>
                        <a:pt x="174" y="233"/>
                      </a:lnTo>
                      <a:lnTo>
                        <a:pt x="264" y="26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172"/>
                <p:cNvSpPr>
                  <a:spLocks noEditPoints="1"/>
                </p:cNvSpPr>
                <p:nvPr/>
              </p:nvSpPr>
              <p:spPr bwMode="auto">
                <a:xfrm>
                  <a:off x="7418871" y="3639454"/>
                  <a:ext cx="71584" cy="73537"/>
                </a:xfrm>
                <a:custGeom>
                  <a:avLst/>
                  <a:gdLst>
                    <a:gd name="T0" fmla="*/ 202 w 485"/>
                    <a:gd name="T1" fmla="*/ 0 h 497"/>
                    <a:gd name="T2" fmla="*/ 353 w 485"/>
                    <a:gd name="T3" fmla="*/ 78 h 497"/>
                    <a:gd name="T4" fmla="*/ 428 w 485"/>
                    <a:gd name="T5" fmla="*/ 136 h 497"/>
                    <a:gd name="T6" fmla="*/ 472 w 485"/>
                    <a:gd name="T7" fmla="*/ 211 h 497"/>
                    <a:gd name="T8" fmla="*/ 483 w 485"/>
                    <a:gd name="T9" fmla="*/ 294 h 497"/>
                    <a:gd name="T10" fmla="*/ 458 w 485"/>
                    <a:gd name="T11" fmla="*/ 378 h 497"/>
                    <a:gd name="T12" fmla="*/ 458 w 485"/>
                    <a:gd name="T13" fmla="*/ 379 h 497"/>
                    <a:gd name="T14" fmla="*/ 403 w 485"/>
                    <a:gd name="T15" fmla="*/ 447 h 497"/>
                    <a:gd name="T16" fmla="*/ 329 w 485"/>
                    <a:gd name="T17" fmla="*/ 487 h 497"/>
                    <a:gd name="T18" fmla="*/ 242 w 485"/>
                    <a:gd name="T19" fmla="*/ 494 h 497"/>
                    <a:gd name="T20" fmla="*/ 151 w 485"/>
                    <a:gd name="T21" fmla="*/ 465 h 497"/>
                    <a:gd name="T22" fmla="*/ 0 w 485"/>
                    <a:gd name="T23" fmla="*/ 387 h 497"/>
                    <a:gd name="T24" fmla="*/ 202 w 485"/>
                    <a:gd name="T25" fmla="*/ 0 h 497"/>
                    <a:gd name="T26" fmla="*/ 191 w 485"/>
                    <a:gd name="T27" fmla="*/ 388 h 497"/>
                    <a:gd name="T28" fmla="*/ 191 w 485"/>
                    <a:gd name="T29" fmla="*/ 388 h 497"/>
                    <a:gd name="T30" fmla="*/ 243 w 485"/>
                    <a:gd name="T31" fmla="*/ 405 h 497"/>
                    <a:gd name="T32" fmla="*/ 292 w 485"/>
                    <a:gd name="T33" fmla="*/ 400 h 497"/>
                    <a:gd name="T34" fmla="*/ 335 w 485"/>
                    <a:gd name="T35" fmla="*/ 376 h 497"/>
                    <a:gd name="T36" fmla="*/ 368 w 485"/>
                    <a:gd name="T37" fmla="*/ 334 h 497"/>
                    <a:gd name="T38" fmla="*/ 369 w 485"/>
                    <a:gd name="T39" fmla="*/ 332 h 497"/>
                    <a:gd name="T40" fmla="*/ 384 w 485"/>
                    <a:gd name="T41" fmla="*/ 281 h 497"/>
                    <a:gd name="T42" fmla="*/ 380 w 485"/>
                    <a:gd name="T43" fmla="*/ 232 h 497"/>
                    <a:gd name="T44" fmla="*/ 356 w 485"/>
                    <a:gd name="T45" fmla="*/ 188 h 497"/>
                    <a:gd name="T46" fmla="*/ 313 w 485"/>
                    <a:gd name="T47" fmla="*/ 155 h 497"/>
                    <a:gd name="T48" fmla="*/ 247 w 485"/>
                    <a:gd name="T49" fmla="*/ 121 h 497"/>
                    <a:gd name="T50" fmla="*/ 125 w 485"/>
                    <a:gd name="T51" fmla="*/ 354 h 497"/>
                    <a:gd name="T52" fmla="*/ 191 w 485"/>
                    <a:gd name="T53" fmla="*/ 388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85" h="497">
                      <a:moveTo>
                        <a:pt x="202" y="0"/>
                      </a:moveTo>
                      <a:lnTo>
                        <a:pt x="353" y="78"/>
                      </a:lnTo>
                      <a:cubicBezTo>
                        <a:pt x="383" y="94"/>
                        <a:pt x="408" y="113"/>
                        <a:pt x="428" y="136"/>
                      </a:cubicBezTo>
                      <a:cubicBezTo>
                        <a:pt x="448" y="159"/>
                        <a:pt x="463" y="184"/>
                        <a:pt x="472" y="211"/>
                      </a:cubicBezTo>
                      <a:cubicBezTo>
                        <a:pt x="482" y="238"/>
                        <a:pt x="485" y="265"/>
                        <a:pt x="483" y="294"/>
                      </a:cubicBezTo>
                      <a:cubicBezTo>
                        <a:pt x="481" y="322"/>
                        <a:pt x="472" y="350"/>
                        <a:pt x="458" y="378"/>
                      </a:cubicBezTo>
                      <a:lnTo>
                        <a:pt x="458" y="379"/>
                      </a:lnTo>
                      <a:cubicBezTo>
                        <a:pt x="443" y="406"/>
                        <a:pt x="425" y="429"/>
                        <a:pt x="403" y="447"/>
                      </a:cubicBezTo>
                      <a:cubicBezTo>
                        <a:pt x="381" y="466"/>
                        <a:pt x="356" y="479"/>
                        <a:pt x="329" y="487"/>
                      </a:cubicBezTo>
                      <a:cubicBezTo>
                        <a:pt x="301" y="495"/>
                        <a:pt x="273" y="497"/>
                        <a:pt x="242" y="494"/>
                      </a:cubicBezTo>
                      <a:cubicBezTo>
                        <a:pt x="212" y="490"/>
                        <a:pt x="181" y="481"/>
                        <a:pt x="151" y="465"/>
                      </a:cubicBezTo>
                      <a:lnTo>
                        <a:pt x="0" y="387"/>
                      </a:lnTo>
                      <a:lnTo>
                        <a:pt x="202" y="0"/>
                      </a:lnTo>
                      <a:close/>
                      <a:moveTo>
                        <a:pt x="191" y="388"/>
                      </a:moveTo>
                      <a:lnTo>
                        <a:pt x="191" y="388"/>
                      </a:lnTo>
                      <a:cubicBezTo>
                        <a:pt x="208" y="397"/>
                        <a:pt x="226" y="403"/>
                        <a:pt x="243" y="405"/>
                      </a:cubicBezTo>
                      <a:cubicBezTo>
                        <a:pt x="260" y="407"/>
                        <a:pt x="277" y="405"/>
                        <a:pt x="292" y="400"/>
                      </a:cubicBezTo>
                      <a:cubicBezTo>
                        <a:pt x="308" y="395"/>
                        <a:pt x="322" y="387"/>
                        <a:pt x="335" y="376"/>
                      </a:cubicBezTo>
                      <a:cubicBezTo>
                        <a:pt x="348" y="365"/>
                        <a:pt x="359" y="351"/>
                        <a:pt x="368" y="334"/>
                      </a:cubicBezTo>
                      <a:lnTo>
                        <a:pt x="369" y="332"/>
                      </a:lnTo>
                      <a:cubicBezTo>
                        <a:pt x="377" y="315"/>
                        <a:pt x="383" y="298"/>
                        <a:pt x="384" y="281"/>
                      </a:cubicBezTo>
                      <a:cubicBezTo>
                        <a:pt x="386" y="264"/>
                        <a:pt x="385" y="247"/>
                        <a:pt x="380" y="232"/>
                      </a:cubicBezTo>
                      <a:cubicBezTo>
                        <a:pt x="375" y="216"/>
                        <a:pt x="367" y="202"/>
                        <a:pt x="356" y="188"/>
                      </a:cubicBezTo>
                      <a:cubicBezTo>
                        <a:pt x="344" y="175"/>
                        <a:pt x="330" y="164"/>
                        <a:pt x="313" y="155"/>
                      </a:cubicBezTo>
                      <a:lnTo>
                        <a:pt x="247" y="121"/>
                      </a:lnTo>
                      <a:lnTo>
                        <a:pt x="125" y="354"/>
                      </a:lnTo>
                      <a:lnTo>
                        <a:pt x="191" y="388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" name="Group 212"/>
              <p:cNvGrpSpPr/>
              <p:nvPr/>
            </p:nvGrpSpPr>
            <p:grpSpPr>
              <a:xfrm>
                <a:off x="7504122" y="3691516"/>
                <a:ext cx="253799" cy="273972"/>
                <a:chOff x="7504122" y="3691516"/>
                <a:chExt cx="253799" cy="273972"/>
              </a:xfrm>
            </p:grpSpPr>
            <p:sp>
              <p:nvSpPr>
                <p:cNvPr id="223" name="Freeform 173"/>
                <p:cNvSpPr>
                  <a:spLocks/>
                </p:cNvSpPr>
                <p:nvPr/>
              </p:nvSpPr>
              <p:spPr bwMode="auto">
                <a:xfrm>
                  <a:off x="7504122" y="3691516"/>
                  <a:ext cx="81997" cy="83949"/>
                </a:xfrm>
                <a:custGeom>
                  <a:avLst/>
                  <a:gdLst>
                    <a:gd name="T0" fmla="*/ 251 w 553"/>
                    <a:gd name="T1" fmla="*/ 0 h 569"/>
                    <a:gd name="T2" fmla="*/ 330 w 553"/>
                    <a:gd name="T3" fmla="*/ 55 h 569"/>
                    <a:gd name="T4" fmla="*/ 230 w 553"/>
                    <a:gd name="T5" fmla="*/ 196 h 569"/>
                    <a:gd name="T6" fmla="*/ 375 w 553"/>
                    <a:gd name="T7" fmla="*/ 298 h 569"/>
                    <a:gd name="T8" fmla="*/ 475 w 553"/>
                    <a:gd name="T9" fmla="*/ 157 h 569"/>
                    <a:gd name="T10" fmla="*/ 553 w 553"/>
                    <a:gd name="T11" fmla="*/ 212 h 569"/>
                    <a:gd name="T12" fmla="*/ 302 w 553"/>
                    <a:gd name="T13" fmla="*/ 569 h 569"/>
                    <a:gd name="T14" fmla="*/ 223 w 553"/>
                    <a:gd name="T15" fmla="*/ 514 h 569"/>
                    <a:gd name="T16" fmla="*/ 324 w 553"/>
                    <a:gd name="T17" fmla="*/ 371 h 569"/>
                    <a:gd name="T18" fmla="*/ 179 w 553"/>
                    <a:gd name="T19" fmla="*/ 269 h 569"/>
                    <a:gd name="T20" fmla="*/ 78 w 553"/>
                    <a:gd name="T21" fmla="*/ 412 h 569"/>
                    <a:gd name="T22" fmla="*/ 0 w 553"/>
                    <a:gd name="T23" fmla="*/ 356 h 569"/>
                    <a:gd name="T24" fmla="*/ 251 w 553"/>
                    <a:gd name="T2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3" h="569">
                      <a:moveTo>
                        <a:pt x="251" y="0"/>
                      </a:moveTo>
                      <a:lnTo>
                        <a:pt x="330" y="55"/>
                      </a:lnTo>
                      <a:lnTo>
                        <a:pt x="230" y="196"/>
                      </a:lnTo>
                      <a:lnTo>
                        <a:pt x="375" y="298"/>
                      </a:lnTo>
                      <a:lnTo>
                        <a:pt x="475" y="157"/>
                      </a:lnTo>
                      <a:lnTo>
                        <a:pt x="553" y="212"/>
                      </a:lnTo>
                      <a:lnTo>
                        <a:pt x="302" y="569"/>
                      </a:lnTo>
                      <a:lnTo>
                        <a:pt x="223" y="514"/>
                      </a:lnTo>
                      <a:lnTo>
                        <a:pt x="324" y="371"/>
                      </a:lnTo>
                      <a:lnTo>
                        <a:pt x="179" y="269"/>
                      </a:lnTo>
                      <a:lnTo>
                        <a:pt x="78" y="412"/>
                      </a:lnTo>
                      <a:lnTo>
                        <a:pt x="0" y="3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Freeform 174"/>
                <p:cNvSpPr>
                  <a:spLocks noEditPoints="1"/>
                </p:cNvSpPr>
                <p:nvPr/>
              </p:nvSpPr>
              <p:spPr bwMode="auto">
                <a:xfrm>
                  <a:off x="7555532" y="3748783"/>
                  <a:ext cx="73537" cy="76140"/>
                </a:xfrm>
                <a:custGeom>
                  <a:avLst/>
                  <a:gdLst>
                    <a:gd name="T0" fmla="*/ 429 w 496"/>
                    <a:gd name="T1" fmla="*/ 0 h 513"/>
                    <a:gd name="T2" fmla="*/ 496 w 496"/>
                    <a:gd name="T3" fmla="*/ 58 h 513"/>
                    <a:gd name="T4" fmla="*/ 351 w 496"/>
                    <a:gd name="T5" fmla="*/ 513 h 513"/>
                    <a:gd name="T6" fmla="*/ 275 w 496"/>
                    <a:gd name="T7" fmla="*/ 448 h 513"/>
                    <a:gd name="T8" fmla="*/ 308 w 496"/>
                    <a:gd name="T9" fmla="*/ 348 h 513"/>
                    <a:gd name="T10" fmla="*/ 168 w 496"/>
                    <a:gd name="T11" fmla="*/ 227 h 513"/>
                    <a:gd name="T12" fmla="*/ 74 w 496"/>
                    <a:gd name="T13" fmla="*/ 275 h 513"/>
                    <a:gd name="T14" fmla="*/ 0 w 496"/>
                    <a:gd name="T15" fmla="*/ 212 h 513"/>
                    <a:gd name="T16" fmla="*/ 429 w 496"/>
                    <a:gd name="T17" fmla="*/ 0 h 513"/>
                    <a:gd name="T18" fmla="*/ 338 w 496"/>
                    <a:gd name="T19" fmla="*/ 261 h 513"/>
                    <a:gd name="T20" fmla="*/ 338 w 496"/>
                    <a:gd name="T21" fmla="*/ 261 h 513"/>
                    <a:gd name="T22" fmla="*/ 386 w 496"/>
                    <a:gd name="T23" fmla="*/ 116 h 513"/>
                    <a:gd name="T24" fmla="*/ 250 w 496"/>
                    <a:gd name="T25" fmla="*/ 185 h 513"/>
                    <a:gd name="T26" fmla="*/ 338 w 496"/>
                    <a:gd name="T27" fmla="*/ 261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6" h="513">
                      <a:moveTo>
                        <a:pt x="429" y="0"/>
                      </a:moveTo>
                      <a:lnTo>
                        <a:pt x="496" y="58"/>
                      </a:lnTo>
                      <a:lnTo>
                        <a:pt x="351" y="513"/>
                      </a:lnTo>
                      <a:lnTo>
                        <a:pt x="275" y="448"/>
                      </a:lnTo>
                      <a:lnTo>
                        <a:pt x="308" y="348"/>
                      </a:lnTo>
                      <a:lnTo>
                        <a:pt x="168" y="227"/>
                      </a:lnTo>
                      <a:lnTo>
                        <a:pt x="74" y="275"/>
                      </a:lnTo>
                      <a:lnTo>
                        <a:pt x="0" y="212"/>
                      </a:lnTo>
                      <a:lnTo>
                        <a:pt x="429" y="0"/>
                      </a:lnTo>
                      <a:close/>
                      <a:moveTo>
                        <a:pt x="338" y="261"/>
                      </a:moveTo>
                      <a:lnTo>
                        <a:pt x="338" y="261"/>
                      </a:lnTo>
                      <a:lnTo>
                        <a:pt x="386" y="116"/>
                      </a:lnTo>
                      <a:lnTo>
                        <a:pt x="250" y="185"/>
                      </a:lnTo>
                      <a:lnTo>
                        <a:pt x="338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Freeform 175"/>
                <p:cNvSpPr>
                  <a:spLocks/>
                </p:cNvSpPr>
                <p:nvPr/>
              </p:nvSpPr>
              <p:spPr bwMode="auto">
                <a:xfrm>
                  <a:off x="7613450" y="3785877"/>
                  <a:ext cx="55315" cy="78092"/>
                </a:xfrm>
                <a:custGeom>
                  <a:avLst/>
                  <a:gdLst>
                    <a:gd name="T0" fmla="*/ 307 w 375"/>
                    <a:gd name="T1" fmla="*/ 0 h 531"/>
                    <a:gd name="T2" fmla="*/ 375 w 375"/>
                    <a:gd name="T3" fmla="*/ 68 h 531"/>
                    <a:gd name="T4" fmla="*/ 129 w 375"/>
                    <a:gd name="T5" fmla="*/ 316 h 531"/>
                    <a:gd name="T6" fmla="*/ 283 w 375"/>
                    <a:gd name="T7" fmla="*/ 470 h 531"/>
                    <a:gd name="T8" fmla="*/ 222 w 375"/>
                    <a:gd name="T9" fmla="*/ 531 h 531"/>
                    <a:gd name="T10" fmla="*/ 0 w 375"/>
                    <a:gd name="T11" fmla="*/ 310 h 531"/>
                    <a:gd name="T12" fmla="*/ 307 w 375"/>
                    <a:gd name="T13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5" h="531">
                      <a:moveTo>
                        <a:pt x="307" y="0"/>
                      </a:moveTo>
                      <a:lnTo>
                        <a:pt x="375" y="68"/>
                      </a:lnTo>
                      <a:lnTo>
                        <a:pt x="129" y="316"/>
                      </a:lnTo>
                      <a:lnTo>
                        <a:pt x="283" y="470"/>
                      </a:lnTo>
                      <a:lnTo>
                        <a:pt x="222" y="531"/>
                      </a:lnTo>
                      <a:lnTo>
                        <a:pt x="0" y="310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Freeform 176"/>
                <p:cNvSpPr>
                  <a:spLocks noEditPoints="1"/>
                </p:cNvSpPr>
                <p:nvPr/>
              </p:nvSpPr>
              <p:spPr bwMode="auto">
                <a:xfrm>
                  <a:off x="7648592" y="3847049"/>
                  <a:ext cx="76140" cy="72886"/>
                </a:xfrm>
                <a:custGeom>
                  <a:avLst/>
                  <a:gdLst>
                    <a:gd name="T0" fmla="*/ 458 w 514"/>
                    <a:gd name="T1" fmla="*/ 0 h 491"/>
                    <a:gd name="T2" fmla="*/ 514 w 514"/>
                    <a:gd name="T3" fmla="*/ 68 h 491"/>
                    <a:gd name="T4" fmla="*/ 293 w 514"/>
                    <a:gd name="T5" fmla="*/ 491 h 491"/>
                    <a:gd name="T6" fmla="*/ 230 w 514"/>
                    <a:gd name="T7" fmla="*/ 414 h 491"/>
                    <a:gd name="T8" fmla="*/ 280 w 514"/>
                    <a:gd name="T9" fmla="*/ 321 h 491"/>
                    <a:gd name="T10" fmla="*/ 163 w 514"/>
                    <a:gd name="T11" fmla="*/ 178 h 491"/>
                    <a:gd name="T12" fmla="*/ 62 w 514"/>
                    <a:gd name="T13" fmla="*/ 209 h 491"/>
                    <a:gd name="T14" fmla="*/ 0 w 514"/>
                    <a:gd name="T15" fmla="*/ 134 h 491"/>
                    <a:gd name="T16" fmla="*/ 458 w 514"/>
                    <a:gd name="T17" fmla="*/ 0 h 491"/>
                    <a:gd name="T18" fmla="*/ 324 w 514"/>
                    <a:gd name="T19" fmla="*/ 241 h 491"/>
                    <a:gd name="T20" fmla="*/ 324 w 514"/>
                    <a:gd name="T21" fmla="*/ 241 h 491"/>
                    <a:gd name="T22" fmla="*/ 396 w 514"/>
                    <a:gd name="T23" fmla="*/ 106 h 491"/>
                    <a:gd name="T24" fmla="*/ 250 w 514"/>
                    <a:gd name="T25" fmla="*/ 151 h 491"/>
                    <a:gd name="T26" fmla="*/ 324 w 514"/>
                    <a:gd name="T27" fmla="*/ 24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14" h="491">
                      <a:moveTo>
                        <a:pt x="458" y="0"/>
                      </a:moveTo>
                      <a:lnTo>
                        <a:pt x="514" y="68"/>
                      </a:lnTo>
                      <a:lnTo>
                        <a:pt x="293" y="491"/>
                      </a:lnTo>
                      <a:lnTo>
                        <a:pt x="230" y="414"/>
                      </a:lnTo>
                      <a:lnTo>
                        <a:pt x="280" y="321"/>
                      </a:lnTo>
                      <a:lnTo>
                        <a:pt x="163" y="178"/>
                      </a:lnTo>
                      <a:lnTo>
                        <a:pt x="62" y="209"/>
                      </a:lnTo>
                      <a:lnTo>
                        <a:pt x="0" y="134"/>
                      </a:lnTo>
                      <a:lnTo>
                        <a:pt x="458" y="0"/>
                      </a:lnTo>
                      <a:close/>
                      <a:moveTo>
                        <a:pt x="324" y="241"/>
                      </a:moveTo>
                      <a:lnTo>
                        <a:pt x="324" y="241"/>
                      </a:lnTo>
                      <a:lnTo>
                        <a:pt x="396" y="106"/>
                      </a:lnTo>
                      <a:lnTo>
                        <a:pt x="250" y="151"/>
                      </a:lnTo>
                      <a:lnTo>
                        <a:pt x="324" y="24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Freeform 177"/>
                <p:cNvSpPr>
                  <a:spLocks/>
                </p:cNvSpPr>
                <p:nvPr/>
              </p:nvSpPr>
              <p:spPr bwMode="auto">
                <a:xfrm>
                  <a:off x="7696749" y="3890650"/>
                  <a:ext cx="61172" cy="74838"/>
                </a:xfrm>
                <a:custGeom>
                  <a:avLst/>
                  <a:gdLst>
                    <a:gd name="T0" fmla="*/ 360 w 414"/>
                    <a:gd name="T1" fmla="*/ 0 h 505"/>
                    <a:gd name="T2" fmla="*/ 414 w 414"/>
                    <a:gd name="T3" fmla="*/ 79 h 505"/>
                    <a:gd name="T4" fmla="*/ 125 w 414"/>
                    <a:gd name="T5" fmla="*/ 277 h 505"/>
                    <a:gd name="T6" fmla="*/ 248 w 414"/>
                    <a:gd name="T7" fmla="*/ 456 h 505"/>
                    <a:gd name="T8" fmla="*/ 177 w 414"/>
                    <a:gd name="T9" fmla="*/ 505 h 505"/>
                    <a:gd name="T10" fmla="*/ 0 w 414"/>
                    <a:gd name="T11" fmla="*/ 246 h 505"/>
                    <a:gd name="T12" fmla="*/ 360 w 414"/>
                    <a:gd name="T13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4" h="505">
                      <a:moveTo>
                        <a:pt x="360" y="0"/>
                      </a:moveTo>
                      <a:lnTo>
                        <a:pt x="414" y="79"/>
                      </a:lnTo>
                      <a:lnTo>
                        <a:pt x="125" y="277"/>
                      </a:lnTo>
                      <a:lnTo>
                        <a:pt x="248" y="456"/>
                      </a:lnTo>
                      <a:lnTo>
                        <a:pt x="177" y="505"/>
                      </a:lnTo>
                      <a:lnTo>
                        <a:pt x="0" y="246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" name="Group 213"/>
              <p:cNvGrpSpPr/>
              <p:nvPr/>
            </p:nvGrpSpPr>
            <p:grpSpPr>
              <a:xfrm>
                <a:off x="7741001" y="3966790"/>
                <a:ext cx="158787" cy="532978"/>
                <a:chOff x="7741001" y="3966790"/>
                <a:chExt cx="158787" cy="532978"/>
              </a:xfrm>
            </p:grpSpPr>
            <p:sp>
              <p:nvSpPr>
                <p:cNvPr id="215" name="Freeform 178"/>
                <p:cNvSpPr>
                  <a:spLocks noEditPoints="1"/>
                </p:cNvSpPr>
                <p:nvPr/>
              </p:nvSpPr>
              <p:spPr bwMode="auto">
                <a:xfrm>
                  <a:off x="7741001" y="3966790"/>
                  <a:ext cx="73537" cy="58569"/>
                </a:xfrm>
                <a:custGeom>
                  <a:avLst/>
                  <a:gdLst>
                    <a:gd name="T0" fmla="*/ 387 w 495"/>
                    <a:gd name="T1" fmla="*/ 0 h 396"/>
                    <a:gd name="T2" fmla="*/ 470 w 495"/>
                    <a:gd name="T3" fmla="*/ 158 h 396"/>
                    <a:gd name="T4" fmla="*/ 492 w 495"/>
                    <a:gd name="T5" fmla="*/ 225 h 396"/>
                    <a:gd name="T6" fmla="*/ 489 w 495"/>
                    <a:gd name="T7" fmla="*/ 286 h 396"/>
                    <a:gd name="T8" fmla="*/ 462 w 495"/>
                    <a:gd name="T9" fmla="*/ 337 h 396"/>
                    <a:gd name="T10" fmla="*/ 413 w 495"/>
                    <a:gd name="T11" fmla="*/ 376 h 396"/>
                    <a:gd name="T12" fmla="*/ 412 w 495"/>
                    <a:gd name="T13" fmla="*/ 377 h 396"/>
                    <a:gd name="T14" fmla="*/ 347 w 495"/>
                    <a:gd name="T15" fmla="*/ 395 h 396"/>
                    <a:gd name="T16" fmla="*/ 287 w 495"/>
                    <a:gd name="T17" fmla="*/ 384 h 396"/>
                    <a:gd name="T18" fmla="*/ 235 w 495"/>
                    <a:gd name="T19" fmla="*/ 348 h 396"/>
                    <a:gd name="T20" fmla="*/ 195 w 495"/>
                    <a:gd name="T21" fmla="*/ 291 h 396"/>
                    <a:gd name="T22" fmla="*/ 161 w 495"/>
                    <a:gd name="T23" fmla="*/ 227 h 396"/>
                    <a:gd name="T24" fmla="*/ 45 w 495"/>
                    <a:gd name="T25" fmla="*/ 287 h 396"/>
                    <a:gd name="T26" fmla="*/ 0 w 495"/>
                    <a:gd name="T27" fmla="*/ 202 h 396"/>
                    <a:gd name="T28" fmla="*/ 387 w 495"/>
                    <a:gd name="T29" fmla="*/ 0 h 396"/>
                    <a:gd name="T30" fmla="*/ 272 w 495"/>
                    <a:gd name="T31" fmla="*/ 254 h 396"/>
                    <a:gd name="T32" fmla="*/ 272 w 495"/>
                    <a:gd name="T33" fmla="*/ 254 h 396"/>
                    <a:gd name="T34" fmla="*/ 315 w 495"/>
                    <a:gd name="T35" fmla="*/ 295 h 396"/>
                    <a:gd name="T36" fmla="*/ 365 w 495"/>
                    <a:gd name="T37" fmla="*/ 291 h 396"/>
                    <a:gd name="T38" fmla="*/ 367 w 495"/>
                    <a:gd name="T39" fmla="*/ 291 h 396"/>
                    <a:gd name="T40" fmla="*/ 401 w 495"/>
                    <a:gd name="T41" fmla="*/ 249 h 396"/>
                    <a:gd name="T42" fmla="*/ 389 w 495"/>
                    <a:gd name="T43" fmla="*/ 191 h 396"/>
                    <a:gd name="T44" fmla="*/ 355 w 495"/>
                    <a:gd name="T45" fmla="*/ 125 h 396"/>
                    <a:gd name="T46" fmla="*/ 236 w 495"/>
                    <a:gd name="T47" fmla="*/ 187 h 396"/>
                    <a:gd name="T48" fmla="*/ 272 w 495"/>
                    <a:gd name="T49" fmla="*/ 254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396">
                      <a:moveTo>
                        <a:pt x="387" y="0"/>
                      </a:moveTo>
                      <a:lnTo>
                        <a:pt x="470" y="158"/>
                      </a:lnTo>
                      <a:cubicBezTo>
                        <a:pt x="482" y="181"/>
                        <a:pt x="489" y="204"/>
                        <a:pt x="492" y="225"/>
                      </a:cubicBezTo>
                      <a:cubicBezTo>
                        <a:pt x="495" y="247"/>
                        <a:pt x="494" y="267"/>
                        <a:pt x="489" y="286"/>
                      </a:cubicBezTo>
                      <a:cubicBezTo>
                        <a:pt x="484" y="305"/>
                        <a:pt x="475" y="322"/>
                        <a:pt x="462" y="337"/>
                      </a:cubicBezTo>
                      <a:cubicBezTo>
                        <a:pt x="450" y="353"/>
                        <a:pt x="433" y="366"/>
                        <a:pt x="413" y="376"/>
                      </a:cubicBezTo>
                      <a:lnTo>
                        <a:pt x="412" y="377"/>
                      </a:lnTo>
                      <a:cubicBezTo>
                        <a:pt x="390" y="388"/>
                        <a:pt x="368" y="395"/>
                        <a:pt x="347" y="395"/>
                      </a:cubicBezTo>
                      <a:cubicBezTo>
                        <a:pt x="326" y="396"/>
                        <a:pt x="306" y="392"/>
                        <a:pt x="287" y="384"/>
                      </a:cubicBezTo>
                      <a:cubicBezTo>
                        <a:pt x="268" y="376"/>
                        <a:pt x="251" y="364"/>
                        <a:pt x="235" y="348"/>
                      </a:cubicBezTo>
                      <a:cubicBezTo>
                        <a:pt x="219" y="332"/>
                        <a:pt x="206" y="313"/>
                        <a:pt x="195" y="291"/>
                      </a:cubicBezTo>
                      <a:lnTo>
                        <a:pt x="161" y="227"/>
                      </a:lnTo>
                      <a:lnTo>
                        <a:pt x="45" y="287"/>
                      </a:lnTo>
                      <a:lnTo>
                        <a:pt x="0" y="202"/>
                      </a:lnTo>
                      <a:lnTo>
                        <a:pt x="387" y="0"/>
                      </a:lnTo>
                      <a:close/>
                      <a:moveTo>
                        <a:pt x="272" y="254"/>
                      </a:moveTo>
                      <a:lnTo>
                        <a:pt x="272" y="254"/>
                      </a:lnTo>
                      <a:cubicBezTo>
                        <a:pt x="283" y="276"/>
                        <a:pt x="297" y="289"/>
                        <a:pt x="315" y="295"/>
                      </a:cubicBezTo>
                      <a:cubicBezTo>
                        <a:pt x="332" y="301"/>
                        <a:pt x="349" y="300"/>
                        <a:pt x="365" y="291"/>
                      </a:cubicBezTo>
                      <a:lnTo>
                        <a:pt x="367" y="291"/>
                      </a:lnTo>
                      <a:cubicBezTo>
                        <a:pt x="386" y="281"/>
                        <a:pt x="397" y="267"/>
                        <a:pt x="401" y="249"/>
                      </a:cubicBezTo>
                      <a:cubicBezTo>
                        <a:pt x="404" y="232"/>
                        <a:pt x="400" y="212"/>
                        <a:pt x="389" y="191"/>
                      </a:cubicBezTo>
                      <a:lnTo>
                        <a:pt x="355" y="125"/>
                      </a:lnTo>
                      <a:lnTo>
                        <a:pt x="236" y="187"/>
                      </a:lnTo>
                      <a:lnTo>
                        <a:pt x="272" y="25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Freeform 179"/>
                <p:cNvSpPr>
                  <a:spLocks noEditPoints="1"/>
                </p:cNvSpPr>
                <p:nvPr/>
              </p:nvSpPr>
              <p:spPr bwMode="auto">
                <a:xfrm>
                  <a:off x="7768984" y="4025359"/>
                  <a:ext cx="74187" cy="76791"/>
                </a:xfrm>
                <a:custGeom>
                  <a:avLst/>
                  <a:gdLst>
                    <a:gd name="T0" fmla="*/ 403 w 503"/>
                    <a:gd name="T1" fmla="*/ 0 h 516"/>
                    <a:gd name="T2" fmla="*/ 479 w 503"/>
                    <a:gd name="T3" fmla="*/ 184 h 516"/>
                    <a:gd name="T4" fmla="*/ 487 w 503"/>
                    <a:gd name="T5" fmla="*/ 319 h 516"/>
                    <a:gd name="T6" fmla="*/ 410 w 503"/>
                    <a:gd name="T7" fmla="*/ 392 h 516"/>
                    <a:gd name="T8" fmla="*/ 409 w 503"/>
                    <a:gd name="T9" fmla="*/ 392 h 516"/>
                    <a:gd name="T10" fmla="*/ 319 w 503"/>
                    <a:gd name="T11" fmla="*/ 401 h 516"/>
                    <a:gd name="T12" fmla="*/ 248 w 503"/>
                    <a:gd name="T13" fmla="*/ 358 h 516"/>
                    <a:gd name="T14" fmla="*/ 145 w 503"/>
                    <a:gd name="T15" fmla="*/ 516 h 516"/>
                    <a:gd name="T16" fmla="*/ 102 w 503"/>
                    <a:gd name="T17" fmla="*/ 412 h 516"/>
                    <a:gd name="T18" fmla="*/ 195 w 503"/>
                    <a:gd name="T19" fmla="*/ 272 h 516"/>
                    <a:gd name="T20" fmla="*/ 194 w 503"/>
                    <a:gd name="T21" fmla="*/ 271 h 516"/>
                    <a:gd name="T22" fmla="*/ 166 w 503"/>
                    <a:gd name="T23" fmla="*/ 203 h 516"/>
                    <a:gd name="T24" fmla="*/ 37 w 503"/>
                    <a:gd name="T25" fmla="*/ 256 h 516"/>
                    <a:gd name="T26" fmla="*/ 0 w 503"/>
                    <a:gd name="T27" fmla="*/ 168 h 516"/>
                    <a:gd name="T28" fmla="*/ 403 w 503"/>
                    <a:gd name="T29" fmla="*/ 0 h 516"/>
                    <a:gd name="T30" fmla="*/ 281 w 503"/>
                    <a:gd name="T31" fmla="*/ 260 h 516"/>
                    <a:gd name="T32" fmla="*/ 281 w 503"/>
                    <a:gd name="T33" fmla="*/ 260 h 516"/>
                    <a:gd name="T34" fmla="*/ 318 w 503"/>
                    <a:gd name="T35" fmla="*/ 304 h 516"/>
                    <a:gd name="T36" fmla="*/ 367 w 503"/>
                    <a:gd name="T37" fmla="*/ 304 h 516"/>
                    <a:gd name="T38" fmla="*/ 368 w 503"/>
                    <a:gd name="T39" fmla="*/ 304 h 516"/>
                    <a:gd name="T40" fmla="*/ 403 w 503"/>
                    <a:gd name="T41" fmla="*/ 267 h 516"/>
                    <a:gd name="T42" fmla="*/ 396 w 503"/>
                    <a:gd name="T43" fmla="*/ 210 h 516"/>
                    <a:gd name="T44" fmla="*/ 360 w 503"/>
                    <a:gd name="T45" fmla="*/ 122 h 516"/>
                    <a:gd name="T46" fmla="*/ 244 w 503"/>
                    <a:gd name="T47" fmla="*/ 170 h 516"/>
                    <a:gd name="T48" fmla="*/ 281 w 503"/>
                    <a:gd name="T49" fmla="*/ 260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3" h="516">
                      <a:moveTo>
                        <a:pt x="403" y="0"/>
                      </a:moveTo>
                      <a:lnTo>
                        <a:pt x="479" y="184"/>
                      </a:lnTo>
                      <a:cubicBezTo>
                        <a:pt x="501" y="235"/>
                        <a:pt x="503" y="280"/>
                        <a:pt x="487" y="319"/>
                      </a:cubicBezTo>
                      <a:cubicBezTo>
                        <a:pt x="474" y="351"/>
                        <a:pt x="448" y="376"/>
                        <a:pt x="410" y="392"/>
                      </a:cubicBezTo>
                      <a:lnTo>
                        <a:pt x="409" y="392"/>
                      </a:lnTo>
                      <a:cubicBezTo>
                        <a:pt x="376" y="406"/>
                        <a:pt x="346" y="409"/>
                        <a:pt x="319" y="401"/>
                      </a:cubicBezTo>
                      <a:cubicBezTo>
                        <a:pt x="292" y="394"/>
                        <a:pt x="268" y="379"/>
                        <a:pt x="248" y="358"/>
                      </a:cubicBezTo>
                      <a:lnTo>
                        <a:pt x="145" y="516"/>
                      </a:lnTo>
                      <a:lnTo>
                        <a:pt x="102" y="412"/>
                      </a:lnTo>
                      <a:lnTo>
                        <a:pt x="195" y="272"/>
                      </a:lnTo>
                      <a:lnTo>
                        <a:pt x="194" y="271"/>
                      </a:lnTo>
                      <a:lnTo>
                        <a:pt x="166" y="203"/>
                      </a:lnTo>
                      <a:lnTo>
                        <a:pt x="37" y="256"/>
                      </a:lnTo>
                      <a:lnTo>
                        <a:pt x="0" y="168"/>
                      </a:lnTo>
                      <a:lnTo>
                        <a:pt x="403" y="0"/>
                      </a:lnTo>
                      <a:close/>
                      <a:moveTo>
                        <a:pt x="281" y="260"/>
                      </a:moveTo>
                      <a:lnTo>
                        <a:pt x="281" y="260"/>
                      </a:lnTo>
                      <a:cubicBezTo>
                        <a:pt x="290" y="282"/>
                        <a:pt x="303" y="296"/>
                        <a:pt x="318" y="304"/>
                      </a:cubicBezTo>
                      <a:cubicBezTo>
                        <a:pt x="333" y="311"/>
                        <a:pt x="349" y="311"/>
                        <a:pt x="367" y="304"/>
                      </a:cubicBezTo>
                      <a:lnTo>
                        <a:pt x="368" y="304"/>
                      </a:lnTo>
                      <a:cubicBezTo>
                        <a:pt x="387" y="296"/>
                        <a:pt x="399" y="284"/>
                        <a:pt x="403" y="267"/>
                      </a:cubicBezTo>
                      <a:cubicBezTo>
                        <a:pt x="408" y="251"/>
                        <a:pt x="405" y="232"/>
                        <a:pt x="396" y="210"/>
                      </a:cubicBezTo>
                      <a:lnTo>
                        <a:pt x="360" y="122"/>
                      </a:lnTo>
                      <a:lnTo>
                        <a:pt x="244" y="170"/>
                      </a:lnTo>
                      <a:lnTo>
                        <a:pt x="281" y="26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180"/>
                <p:cNvSpPr>
                  <a:spLocks noEditPoints="1"/>
                </p:cNvSpPr>
                <p:nvPr/>
              </p:nvSpPr>
              <p:spPr bwMode="auto">
                <a:xfrm>
                  <a:off x="7799570" y="4096944"/>
                  <a:ext cx="67680" cy="68981"/>
                </a:xfrm>
                <a:custGeom>
                  <a:avLst/>
                  <a:gdLst>
                    <a:gd name="T0" fmla="*/ 14 w 459"/>
                    <a:gd name="T1" fmla="*/ 299 h 468"/>
                    <a:gd name="T2" fmla="*/ 4 w 459"/>
                    <a:gd name="T3" fmla="*/ 205 h 468"/>
                    <a:gd name="T4" fmla="*/ 28 w 459"/>
                    <a:gd name="T5" fmla="*/ 121 h 468"/>
                    <a:gd name="T6" fmla="*/ 82 w 459"/>
                    <a:gd name="T7" fmla="*/ 54 h 468"/>
                    <a:gd name="T8" fmla="*/ 161 w 459"/>
                    <a:gd name="T9" fmla="*/ 13 h 468"/>
                    <a:gd name="T10" fmla="*/ 162 w 459"/>
                    <a:gd name="T11" fmla="*/ 12 h 468"/>
                    <a:gd name="T12" fmla="*/ 251 w 459"/>
                    <a:gd name="T13" fmla="*/ 3 h 468"/>
                    <a:gd name="T14" fmla="*/ 334 w 459"/>
                    <a:gd name="T15" fmla="*/ 29 h 468"/>
                    <a:gd name="T16" fmla="*/ 402 w 459"/>
                    <a:gd name="T17" fmla="*/ 85 h 468"/>
                    <a:gd name="T18" fmla="*/ 446 w 459"/>
                    <a:gd name="T19" fmla="*/ 169 h 468"/>
                    <a:gd name="T20" fmla="*/ 456 w 459"/>
                    <a:gd name="T21" fmla="*/ 263 h 468"/>
                    <a:gd name="T22" fmla="*/ 431 w 459"/>
                    <a:gd name="T23" fmla="*/ 347 h 468"/>
                    <a:gd name="T24" fmla="*/ 377 w 459"/>
                    <a:gd name="T25" fmla="*/ 414 h 468"/>
                    <a:gd name="T26" fmla="*/ 299 w 459"/>
                    <a:gd name="T27" fmla="*/ 455 h 468"/>
                    <a:gd name="T28" fmla="*/ 297 w 459"/>
                    <a:gd name="T29" fmla="*/ 456 h 468"/>
                    <a:gd name="T30" fmla="*/ 208 w 459"/>
                    <a:gd name="T31" fmla="*/ 465 h 468"/>
                    <a:gd name="T32" fmla="*/ 126 w 459"/>
                    <a:gd name="T33" fmla="*/ 439 h 468"/>
                    <a:gd name="T34" fmla="*/ 58 w 459"/>
                    <a:gd name="T35" fmla="*/ 383 h 468"/>
                    <a:gd name="T36" fmla="*/ 14 w 459"/>
                    <a:gd name="T37" fmla="*/ 299 h 468"/>
                    <a:gd name="T38" fmla="*/ 99 w 459"/>
                    <a:gd name="T39" fmla="*/ 275 h 468"/>
                    <a:gd name="T40" fmla="*/ 99 w 459"/>
                    <a:gd name="T41" fmla="*/ 275 h 468"/>
                    <a:gd name="T42" fmla="*/ 124 w 459"/>
                    <a:gd name="T43" fmla="*/ 322 h 468"/>
                    <a:gd name="T44" fmla="*/ 164 w 459"/>
                    <a:gd name="T45" fmla="*/ 353 h 468"/>
                    <a:gd name="T46" fmla="*/ 214 w 459"/>
                    <a:gd name="T47" fmla="*/ 366 h 468"/>
                    <a:gd name="T48" fmla="*/ 267 w 459"/>
                    <a:gd name="T49" fmla="*/ 360 h 468"/>
                    <a:gd name="T50" fmla="*/ 268 w 459"/>
                    <a:gd name="T51" fmla="*/ 360 h 468"/>
                    <a:gd name="T52" fmla="*/ 316 w 459"/>
                    <a:gd name="T53" fmla="*/ 335 h 468"/>
                    <a:gd name="T54" fmla="*/ 350 w 459"/>
                    <a:gd name="T55" fmla="*/ 296 h 468"/>
                    <a:gd name="T56" fmla="*/ 366 w 459"/>
                    <a:gd name="T57" fmla="*/ 247 h 468"/>
                    <a:gd name="T58" fmla="*/ 361 w 459"/>
                    <a:gd name="T59" fmla="*/ 193 h 468"/>
                    <a:gd name="T60" fmla="*/ 335 w 459"/>
                    <a:gd name="T61" fmla="*/ 145 h 468"/>
                    <a:gd name="T62" fmla="*/ 295 w 459"/>
                    <a:gd name="T63" fmla="*/ 115 h 468"/>
                    <a:gd name="T64" fmla="*/ 246 w 459"/>
                    <a:gd name="T65" fmla="*/ 102 h 468"/>
                    <a:gd name="T66" fmla="*/ 193 w 459"/>
                    <a:gd name="T67" fmla="*/ 108 h 468"/>
                    <a:gd name="T68" fmla="*/ 191 w 459"/>
                    <a:gd name="T69" fmla="*/ 108 h 468"/>
                    <a:gd name="T70" fmla="*/ 143 w 459"/>
                    <a:gd name="T71" fmla="*/ 133 h 468"/>
                    <a:gd name="T72" fmla="*/ 110 w 459"/>
                    <a:gd name="T73" fmla="*/ 172 h 468"/>
                    <a:gd name="T74" fmla="*/ 94 w 459"/>
                    <a:gd name="T75" fmla="*/ 220 h 468"/>
                    <a:gd name="T76" fmla="*/ 99 w 459"/>
                    <a:gd name="T77" fmla="*/ 275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9" h="468">
                      <a:moveTo>
                        <a:pt x="14" y="299"/>
                      </a:moveTo>
                      <a:cubicBezTo>
                        <a:pt x="4" y="267"/>
                        <a:pt x="0" y="236"/>
                        <a:pt x="4" y="205"/>
                      </a:cubicBezTo>
                      <a:cubicBezTo>
                        <a:pt x="7" y="175"/>
                        <a:pt x="15" y="147"/>
                        <a:pt x="28" y="121"/>
                      </a:cubicBezTo>
                      <a:cubicBezTo>
                        <a:pt x="41" y="96"/>
                        <a:pt x="59" y="73"/>
                        <a:pt x="82" y="54"/>
                      </a:cubicBezTo>
                      <a:cubicBezTo>
                        <a:pt x="105" y="36"/>
                        <a:pt x="131" y="22"/>
                        <a:pt x="161" y="13"/>
                      </a:cubicBezTo>
                      <a:lnTo>
                        <a:pt x="162" y="12"/>
                      </a:lnTo>
                      <a:cubicBezTo>
                        <a:pt x="192" y="3"/>
                        <a:pt x="221" y="0"/>
                        <a:pt x="251" y="3"/>
                      </a:cubicBezTo>
                      <a:cubicBezTo>
                        <a:pt x="280" y="7"/>
                        <a:pt x="308" y="15"/>
                        <a:pt x="334" y="29"/>
                      </a:cubicBezTo>
                      <a:cubicBezTo>
                        <a:pt x="359" y="42"/>
                        <a:pt x="382" y="61"/>
                        <a:pt x="402" y="85"/>
                      </a:cubicBezTo>
                      <a:cubicBezTo>
                        <a:pt x="421" y="109"/>
                        <a:pt x="436" y="137"/>
                        <a:pt x="446" y="169"/>
                      </a:cubicBezTo>
                      <a:cubicBezTo>
                        <a:pt x="456" y="201"/>
                        <a:pt x="459" y="232"/>
                        <a:pt x="456" y="263"/>
                      </a:cubicBezTo>
                      <a:cubicBezTo>
                        <a:pt x="453" y="293"/>
                        <a:pt x="445" y="321"/>
                        <a:pt x="431" y="347"/>
                      </a:cubicBezTo>
                      <a:cubicBezTo>
                        <a:pt x="418" y="372"/>
                        <a:pt x="400" y="395"/>
                        <a:pt x="377" y="414"/>
                      </a:cubicBezTo>
                      <a:cubicBezTo>
                        <a:pt x="355" y="432"/>
                        <a:pt x="328" y="446"/>
                        <a:pt x="299" y="455"/>
                      </a:cubicBezTo>
                      <a:lnTo>
                        <a:pt x="297" y="456"/>
                      </a:lnTo>
                      <a:cubicBezTo>
                        <a:pt x="268" y="465"/>
                        <a:pt x="238" y="468"/>
                        <a:pt x="208" y="465"/>
                      </a:cubicBezTo>
                      <a:cubicBezTo>
                        <a:pt x="179" y="462"/>
                        <a:pt x="151" y="453"/>
                        <a:pt x="126" y="439"/>
                      </a:cubicBezTo>
                      <a:cubicBezTo>
                        <a:pt x="100" y="426"/>
                        <a:pt x="77" y="407"/>
                        <a:pt x="58" y="383"/>
                      </a:cubicBezTo>
                      <a:cubicBezTo>
                        <a:pt x="38" y="359"/>
                        <a:pt x="23" y="331"/>
                        <a:pt x="14" y="299"/>
                      </a:cubicBezTo>
                      <a:close/>
                      <a:moveTo>
                        <a:pt x="99" y="275"/>
                      </a:moveTo>
                      <a:lnTo>
                        <a:pt x="99" y="275"/>
                      </a:lnTo>
                      <a:cubicBezTo>
                        <a:pt x="104" y="293"/>
                        <a:pt x="113" y="309"/>
                        <a:pt x="124" y="322"/>
                      </a:cubicBezTo>
                      <a:cubicBezTo>
                        <a:pt x="136" y="336"/>
                        <a:pt x="149" y="346"/>
                        <a:pt x="164" y="353"/>
                      </a:cubicBezTo>
                      <a:cubicBezTo>
                        <a:pt x="180" y="361"/>
                        <a:pt x="196" y="365"/>
                        <a:pt x="214" y="366"/>
                      </a:cubicBezTo>
                      <a:cubicBezTo>
                        <a:pt x="231" y="368"/>
                        <a:pt x="249" y="366"/>
                        <a:pt x="267" y="360"/>
                      </a:cubicBezTo>
                      <a:lnTo>
                        <a:pt x="268" y="360"/>
                      </a:lnTo>
                      <a:cubicBezTo>
                        <a:pt x="286" y="354"/>
                        <a:pt x="302" y="346"/>
                        <a:pt x="316" y="335"/>
                      </a:cubicBezTo>
                      <a:cubicBezTo>
                        <a:pt x="330" y="324"/>
                        <a:pt x="341" y="311"/>
                        <a:pt x="350" y="296"/>
                      </a:cubicBezTo>
                      <a:cubicBezTo>
                        <a:pt x="358" y="281"/>
                        <a:pt x="363" y="265"/>
                        <a:pt x="366" y="247"/>
                      </a:cubicBezTo>
                      <a:cubicBezTo>
                        <a:pt x="368" y="230"/>
                        <a:pt x="366" y="212"/>
                        <a:pt x="361" y="193"/>
                      </a:cubicBezTo>
                      <a:cubicBezTo>
                        <a:pt x="355" y="175"/>
                        <a:pt x="346" y="159"/>
                        <a:pt x="335" y="145"/>
                      </a:cubicBezTo>
                      <a:cubicBezTo>
                        <a:pt x="324" y="132"/>
                        <a:pt x="310" y="122"/>
                        <a:pt x="295" y="115"/>
                      </a:cubicBezTo>
                      <a:cubicBezTo>
                        <a:pt x="280" y="107"/>
                        <a:pt x="263" y="103"/>
                        <a:pt x="246" y="102"/>
                      </a:cubicBezTo>
                      <a:cubicBezTo>
                        <a:pt x="228" y="100"/>
                        <a:pt x="210" y="102"/>
                        <a:pt x="193" y="108"/>
                      </a:cubicBezTo>
                      <a:lnTo>
                        <a:pt x="191" y="108"/>
                      </a:lnTo>
                      <a:cubicBezTo>
                        <a:pt x="173" y="114"/>
                        <a:pt x="157" y="122"/>
                        <a:pt x="143" y="133"/>
                      </a:cubicBezTo>
                      <a:cubicBezTo>
                        <a:pt x="129" y="144"/>
                        <a:pt x="118" y="157"/>
                        <a:pt x="110" y="172"/>
                      </a:cubicBezTo>
                      <a:cubicBezTo>
                        <a:pt x="101" y="187"/>
                        <a:pt x="96" y="203"/>
                        <a:pt x="94" y="220"/>
                      </a:cubicBezTo>
                      <a:cubicBezTo>
                        <a:pt x="91" y="238"/>
                        <a:pt x="93" y="256"/>
                        <a:pt x="99" y="27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181"/>
                <p:cNvSpPr>
                  <a:spLocks noEditPoints="1"/>
                </p:cNvSpPr>
                <p:nvPr/>
              </p:nvSpPr>
              <p:spPr bwMode="auto">
                <a:xfrm>
                  <a:off x="7815188" y="4171782"/>
                  <a:ext cx="68981" cy="65727"/>
                </a:xfrm>
                <a:custGeom>
                  <a:avLst/>
                  <a:gdLst>
                    <a:gd name="T0" fmla="*/ 428 w 468"/>
                    <a:gd name="T1" fmla="*/ 0 h 443"/>
                    <a:gd name="T2" fmla="*/ 461 w 468"/>
                    <a:gd name="T3" fmla="*/ 167 h 443"/>
                    <a:gd name="T4" fmla="*/ 463 w 468"/>
                    <a:gd name="T5" fmla="*/ 263 h 443"/>
                    <a:gd name="T6" fmla="*/ 432 w 468"/>
                    <a:gd name="T7" fmla="*/ 344 h 443"/>
                    <a:gd name="T8" fmla="*/ 374 w 468"/>
                    <a:gd name="T9" fmla="*/ 404 h 443"/>
                    <a:gd name="T10" fmla="*/ 293 w 468"/>
                    <a:gd name="T11" fmla="*/ 437 h 443"/>
                    <a:gd name="T12" fmla="*/ 292 w 468"/>
                    <a:gd name="T13" fmla="*/ 437 h 443"/>
                    <a:gd name="T14" fmla="*/ 204 w 468"/>
                    <a:gd name="T15" fmla="*/ 437 h 443"/>
                    <a:gd name="T16" fmla="*/ 127 w 468"/>
                    <a:gd name="T17" fmla="*/ 404 h 443"/>
                    <a:gd name="T18" fmla="*/ 67 w 468"/>
                    <a:gd name="T19" fmla="*/ 340 h 443"/>
                    <a:gd name="T20" fmla="*/ 33 w 468"/>
                    <a:gd name="T21" fmla="*/ 252 h 443"/>
                    <a:gd name="T22" fmla="*/ 0 w 468"/>
                    <a:gd name="T23" fmla="*/ 85 h 443"/>
                    <a:gd name="T24" fmla="*/ 428 w 468"/>
                    <a:gd name="T25" fmla="*/ 0 h 443"/>
                    <a:gd name="T26" fmla="*/ 118 w 468"/>
                    <a:gd name="T27" fmla="*/ 235 h 443"/>
                    <a:gd name="T28" fmla="*/ 118 w 468"/>
                    <a:gd name="T29" fmla="*/ 235 h 443"/>
                    <a:gd name="T30" fmla="*/ 137 w 468"/>
                    <a:gd name="T31" fmla="*/ 286 h 443"/>
                    <a:gd name="T32" fmla="*/ 171 w 468"/>
                    <a:gd name="T33" fmla="*/ 321 h 443"/>
                    <a:gd name="T34" fmla="*/ 217 w 468"/>
                    <a:gd name="T35" fmla="*/ 340 h 443"/>
                    <a:gd name="T36" fmla="*/ 271 w 468"/>
                    <a:gd name="T37" fmla="*/ 339 h 443"/>
                    <a:gd name="T38" fmla="*/ 272 w 468"/>
                    <a:gd name="T39" fmla="*/ 339 h 443"/>
                    <a:gd name="T40" fmla="*/ 322 w 468"/>
                    <a:gd name="T41" fmla="*/ 319 h 443"/>
                    <a:gd name="T42" fmla="*/ 358 w 468"/>
                    <a:gd name="T43" fmla="*/ 284 h 443"/>
                    <a:gd name="T44" fmla="*/ 377 w 468"/>
                    <a:gd name="T45" fmla="*/ 238 h 443"/>
                    <a:gd name="T46" fmla="*/ 376 w 468"/>
                    <a:gd name="T47" fmla="*/ 184 h 443"/>
                    <a:gd name="T48" fmla="*/ 361 w 468"/>
                    <a:gd name="T49" fmla="*/ 111 h 443"/>
                    <a:gd name="T50" fmla="*/ 103 w 468"/>
                    <a:gd name="T51" fmla="*/ 162 h 443"/>
                    <a:gd name="T52" fmla="*/ 118 w 468"/>
                    <a:gd name="T53" fmla="*/ 235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68" h="443">
                      <a:moveTo>
                        <a:pt x="428" y="0"/>
                      </a:moveTo>
                      <a:lnTo>
                        <a:pt x="461" y="167"/>
                      </a:lnTo>
                      <a:cubicBezTo>
                        <a:pt x="467" y="201"/>
                        <a:pt x="468" y="232"/>
                        <a:pt x="463" y="263"/>
                      </a:cubicBezTo>
                      <a:cubicBezTo>
                        <a:pt x="457" y="293"/>
                        <a:pt x="447" y="320"/>
                        <a:pt x="432" y="344"/>
                      </a:cubicBezTo>
                      <a:cubicBezTo>
                        <a:pt x="417" y="368"/>
                        <a:pt x="397" y="388"/>
                        <a:pt x="374" y="404"/>
                      </a:cubicBezTo>
                      <a:cubicBezTo>
                        <a:pt x="350" y="420"/>
                        <a:pt x="323" y="431"/>
                        <a:pt x="293" y="437"/>
                      </a:cubicBezTo>
                      <a:lnTo>
                        <a:pt x="292" y="437"/>
                      </a:lnTo>
                      <a:cubicBezTo>
                        <a:pt x="261" y="443"/>
                        <a:pt x="232" y="443"/>
                        <a:pt x="204" y="437"/>
                      </a:cubicBezTo>
                      <a:cubicBezTo>
                        <a:pt x="176" y="431"/>
                        <a:pt x="150" y="420"/>
                        <a:pt x="127" y="404"/>
                      </a:cubicBezTo>
                      <a:cubicBezTo>
                        <a:pt x="104" y="387"/>
                        <a:pt x="84" y="366"/>
                        <a:pt x="67" y="340"/>
                      </a:cubicBezTo>
                      <a:cubicBezTo>
                        <a:pt x="51" y="315"/>
                        <a:pt x="39" y="285"/>
                        <a:pt x="33" y="252"/>
                      </a:cubicBezTo>
                      <a:lnTo>
                        <a:pt x="0" y="85"/>
                      </a:lnTo>
                      <a:lnTo>
                        <a:pt x="428" y="0"/>
                      </a:lnTo>
                      <a:close/>
                      <a:moveTo>
                        <a:pt x="118" y="235"/>
                      </a:moveTo>
                      <a:lnTo>
                        <a:pt x="118" y="235"/>
                      </a:lnTo>
                      <a:cubicBezTo>
                        <a:pt x="121" y="254"/>
                        <a:pt x="128" y="271"/>
                        <a:pt x="137" y="286"/>
                      </a:cubicBezTo>
                      <a:cubicBezTo>
                        <a:pt x="146" y="300"/>
                        <a:pt x="158" y="312"/>
                        <a:pt x="171" y="321"/>
                      </a:cubicBezTo>
                      <a:cubicBezTo>
                        <a:pt x="185" y="330"/>
                        <a:pt x="200" y="336"/>
                        <a:pt x="217" y="340"/>
                      </a:cubicBezTo>
                      <a:cubicBezTo>
                        <a:pt x="234" y="343"/>
                        <a:pt x="252" y="343"/>
                        <a:pt x="271" y="339"/>
                      </a:cubicBezTo>
                      <a:lnTo>
                        <a:pt x="272" y="339"/>
                      </a:lnTo>
                      <a:cubicBezTo>
                        <a:pt x="291" y="335"/>
                        <a:pt x="308" y="328"/>
                        <a:pt x="322" y="319"/>
                      </a:cubicBezTo>
                      <a:cubicBezTo>
                        <a:pt x="337" y="309"/>
                        <a:pt x="349" y="298"/>
                        <a:pt x="358" y="284"/>
                      </a:cubicBezTo>
                      <a:cubicBezTo>
                        <a:pt x="367" y="271"/>
                        <a:pt x="373" y="256"/>
                        <a:pt x="377" y="238"/>
                      </a:cubicBezTo>
                      <a:cubicBezTo>
                        <a:pt x="380" y="221"/>
                        <a:pt x="380" y="203"/>
                        <a:pt x="376" y="184"/>
                      </a:cubicBezTo>
                      <a:lnTo>
                        <a:pt x="361" y="111"/>
                      </a:lnTo>
                      <a:lnTo>
                        <a:pt x="103" y="162"/>
                      </a:lnTo>
                      <a:lnTo>
                        <a:pt x="118" y="23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182"/>
                <p:cNvSpPr>
                  <a:spLocks/>
                </p:cNvSpPr>
                <p:nvPr/>
              </p:nvSpPr>
              <p:spPr bwMode="auto">
                <a:xfrm>
                  <a:off x="7828854" y="4246620"/>
                  <a:ext cx="68331" cy="59871"/>
                </a:xfrm>
                <a:custGeom>
                  <a:avLst/>
                  <a:gdLst>
                    <a:gd name="T0" fmla="*/ 6 w 466"/>
                    <a:gd name="T1" fmla="*/ 232 h 406"/>
                    <a:gd name="T2" fmla="*/ 41 w 466"/>
                    <a:gd name="T3" fmla="*/ 89 h 406"/>
                    <a:gd name="T4" fmla="*/ 181 w 466"/>
                    <a:gd name="T5" fmla="*/ 25 h 406"/>
                    <a:gd name="T6" fmla="*/ 429 w 466"/>
                    <a:gd name="T7" fmla="*/ 0 h 406"/>
                    <a:gd name="T8" fmla="*/ 438 w 466"/>
                    <a:gd name="T9" fmla="*/ 95 h 406"/>
                    <a:gd name="T10" fmla="*/ 192 w 466"/>
                    <a:gd name="T11" fmla="*/ 120 h 406"/>
                    <a:gd name="T12" fmla="*/ 115 w 466"/>
                    <a:gd name="T13" fmla="*/ 153 h 406"/>
                    <a:gd name="T14" fmla="*/ 94 w 466"/>
                    <a:gd name="T15" fmla="*/ 224 h 406"/>
                    <a:gd name="T16" fmla="*/ 127 w 466"/>
                    <a:gd name="T17" fmla="*/ 290 h 406"/>
                    <a:gd name="T18" fmla="*/ 208 w 466"/>
                    <a:gd name="T19" fmla="*/ 307 h 406"/>
                    <a:gd name="T20" fmla="*/ 457 w 466"/>
                    <a:gd name="T21" fmla="*/ 283 h 406"/>
                    <a:gd name="T22" fmla="*/ 466 w 466"/>
                    <a:gd name="T23" fmla="*/ 378 h 406"/>
                    <a:gd name="T24" fmla="*/ 221 w 466"/>
                    <a:gd name="T25" fmla="*/ 403 h 406"/>
                    <a:gd name="T26" fmla="*/ 134 w 466"/>
                    <a:gd name="T27" fmla="*/ 398 h 406"/>
                    <a:gd name="T28" fmla="*/ 69 w 466"/>
                    <a:gd name="T29" fmla="*/ 366 h 406"/>
                    <a:gd name="T30" fmla="*/ 26 w 466"/>
                    <a:gd name="T31" fmla="*/ 309 h 406"/>
                    <a:gd name="T32" fmla="*/ 6 w 466"/>
                    <a:gd name="T33" fmla="*/ 23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6" h="406">
                      <a:moveTo>
                        <a:pt x="6" y="232"/>
                      </a:moveTo>
                      <a:cubicBezTo>
                        <a:pt x="0" y="173"/>
                        <a:pt x="12" y="126"/>
                        <a:pt x="41" y="89"/>
                      </a:cubicBezTo>
                      <a:cubicBezTo>
                        <a:pt x="70" y="52"/>
                        <a:pt x="116" y="31"/>
                        <a:pt x="181" y="25"/>
                      </a:cubicBezTo>
                      <a:lnTo>
                        <a:pt x="429" y="0"/>
                      </a:lnTo>
                      <a:lnTo>
                        <a:pt x="438" y="95"/>
                      </a:lnTo>
                      <a:lnTo>
                        <a:pt x="192" y="120"/>
                      </a:lnTo>
                      <a:cubicBezTo>
                        <a:pt x="157" y="123"/>
                        <a:pt x="131" y="134"/>
                        <a:pt x="115" y="153"/>
                      </a:cubicBezTo>
                      <a:cubicBezTo>
                        <a:pt x="98" y="171"/>
                        <a:pt x="92" y="195"/>
                        <a:pt x="94" y="224"/>
                      </a:cubicBezTo>
                      <a:cubicBezTo>
                        <a:pt x="97" y="254"/>
                        <a:pt x="108" y="276"/>
                        <a:pt x="127" y="290"/>
                      </a:cubicBezTo>
                      <a:cubicBezTo>
                        <a:pt x="146" y="305"/>
                        <a:pt x="173" y="311"/>
                        <a:pt x="208" y="307"/>
                      </a:cubicBezTo>
                      <a:lnTo>
                        <a:pt x="457" y="283"/>
                      </a:lnTo>
                      <a:lnTo>
                        <a:pt x="466" y="378"/>
                      </a:lnTo>
                      <a:lnTo>
                        <a:pt x="221" y="403"/>
                      </a:lnTo>
                      <a:cubicBezTo>
                        <a:pt x="188" y="406"/>
                        <a:pt x="159" y="404"/>
                        <a:pt x="134" y="398"/>
                      </a:cubicBezTo>
                      <a:cubicBezTo>
                        <a:pt x="108" y="391"/>
                        <a:pt x="87" y="381"/>
                        <a:pt x="69" y="366"/>
                      </a:cubicBezTo>
                      <a:cubicBezTo>
                        <a:pt x="51" y="351"/>
                        <a:pt x="37" y="332"/>
                        <a:pt x="26" y="309"/>
                      </a:cubicBezTo>
                      <a:cubicBezTo>
                        <a:pt x="16" y="286"/>
                        <a:pt x="9" y="261"/>
                        <a:pt x="6" y="23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0" name="Freeform 183"/>
                <p:cNvSpPr>
                  <a:spLocks/>
                </p:cNvSpPr>
                <p:nvPr/>
              </p:nvSpPr>
              <p:spPr bwMode="auto">
                <a:xfrm>
                  <a:off x="7832759" y="4318855"/>
                  <a:ext cx="67029" cy="59871"/>
                </a:xfrm>
                <a:custGeom>
                  <a:avLst/>
                  <a:gdLst>
                    <a:gd name="T0" fmla="*/ 0 w 451"/>
                    <a:gd name="T1" fmla="*/ 226 h 404"/>
                    <a:gd name="T2" fmla="*/ 17 w 451"/>
                    <a:gd name="T3" fmla="*/ 136 h 404"/>
                    <a:gd name="T4" fmla="*/ 64 w 451"/>
                    <a:gd name="T5" fmla="*/ 65 h 404"/>
                    <a:gd name="T6" fmla="*/ 135 w 451"/>
                    <a:gd name="T7" fmla="*/ 18 h 404"/>
                    <a:gd name="T8" fmla="*/ 223 w 451"/>
                    <a:gd name="T9" fmla="*/ 0 h 404"/>
                    <a:gd name="T10" fmla="*/ 224 w 451"/>
                    <a:gd name="T11" fmla="*/ 0 h 404"/>
                    <a:gd name="T12" fmla="*/ 312 w 451"/>
                    <a:gd name="T13" fmla="*/ 16 h 404"/>
                    <a:gd name="T14" fmla="*/ 384 w 451"/>
                    <a:gd name="T15" fmla="*/ 63 h 404"/>
                    <a:gd name="T16" fmla="*/ 433 w 451"/>
                    <a:gd name="T17" fmla="*/ 134 h 404"/>
                    <a:gd name="T18" fmla="*/ 451 w 451"/>
                    <a:gd name="T19" fmla="*/ 226 h 404"/>
                    <a:gd name="T20" fmla="*/ 447 w 451"/>
                    <a:gd name="T21" fmla="*/ 282 h 404"/>
                    <a:gd name="T22" fmla="*/ 433 w 451"/>
                    <a:gd name="T23" fmla="*/ 328 h 404"/>
                    <a:gd name="T24" fmla="*/ 412 w 451"/>
                    <a:gd name="T25" fmla="*/ 366 h 404"/>
                    <a:gd name="T26" fmla="*/ 385 w 451"/>
                    <a:gd name="T27" fmla="*/ 399 h 404"/>
                    <a:gd name="T28" fmla="*/ 314 w 451"/>
                    <a:gd name="T29" fmla="*/ 338 h 404"/>
                    <a:gd name="T30" fmla="*/ 350 w 451"/>
                    <a:gd name="T31" fmla="*/ 286 h 404"/>
                    <a:gd name="T32" fmla="*/ 363 w 451"/>
                    <a:gd name="T33" fmla="*/ 226 h 404"/>
                    <a:gd name="T34" fmla="*/ 352 w 451"/>
                    <a:gd name="T35" fmla="*/ 176 h 404"/>
                    <a:gd name="T36" fmla="*/ 322 w 451"/>
                    <a:gd name="T37" fmla="*/ 136 h 404"/>
                    <a:gd name="T38" fmla="*/ 279 w 451"/>
                    <a:gd name="T39" fmla="*/ 110 h 404"/>
                    <a:gd name="T40" fmla="*/ 226 w 451"/>
                    <a:gd name="T41" fmla="*/ 101 h 404"/>
                    <a:gd name="T42" fmla="*/ 225 w 451"/>
                    <a:gd name="T43" fmla="*/ 101 h 404"/>
                    <a:gd name="T44" fmla="*/ 172 w 451"/>
                    <a:gd name="T45" fmla="*/ 110 h 404"/>
                    <a:gd name="T46" fmla="*/ 128 w 451"/>
                    <a:gd name="T47" fmla="*/ 136 h 404"/>
                    <a:gd name="T48" fmla="*/ 99 w 451"/>
                    <a:gd name="T49" fmla="*/ 177 h 404"/>
                    <a:gd name="T50" fmla="*/ 88 w 451"/>
                    <a:gd name="T51" fmla="*/ 228 h 404"/>
                    <a:gd name="T52" fmla="*/ 103 w 451"/>
                    <a:gd name="T53" fmla="*/ 291 h 404"/>
                    <a:gd name="T54" fmla="*/ 140 w 451"/>
                    <a:gd name="T55" fmla="*/ 342 h 404"/>
                    <a:gd name="T56" fmla="*/ 79 w 451"/>
                    <a:gd name="T57" fmla="*/ 404 h 404"/>
                    <a:gd name="T58" fmla="*/ 46 w 451"/>
                    <a:gd name="T59" fmla="*/ 369 h 404"/>
                    <a:gd name="T60" fmla="*/ 22 w 451"/>
                    <a:gd name="T61" fmla="*/ 330 h 404"/>
                    <a:gd name="T62" fmla="*/ 6 w 451"/>
                    <a:gd name="T63" fmla="*/ 283 h 404"/>
                    <a:gd name="T64" fmla="*/ 0 w 451"/>
                    <a:gd name="T65" fmla="*/ 226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1" h="404">
                      <a:moveTo>
                        <a:pt x="0" y="226"/>
                      </a:moveTo>
                      <a:cubicBezTo>
                        <a:pt x="0" y="194"/>
                        <a:pt x="5" y="164"/>
                        <a:pt x="17" y="136"/>
                      </a:cubicBezTo>
                      <a:cubicBezTo>
                        <a:pt x="28" y="109"/>
                        <a:pt x="44" y="85"/>
                        <a:pt x="64" y="65"/>
                      </a:cubicBezTo>
                      <a:cubicBezTo>
                        <a:pt x="84" y="45"/>
                        <a:pt x="108" y="29"/>
                        <a:pt x="135" y="18"/>
                      </a:cubicBezTo>
                      <a:cubicBezTo>
                        <a:pt x="162" y="6"/>
                        <a:pt x="192" y="0"/>
                        <a:pt x="223" y="0"/>
                      </a:cubicBezTo>
                      <a:lnTo>
                        <a:pt x="224" y="0"/>
                      </a:lnTo>
                      <a:cubicBezTo>
                        <a:pt x="255" y="0"/>
                        <a:pt x="285" y="5"/>
                        <a:pt x="312" y="16"/>
                      </a:cubicBezTo>
                      <a:cubicBezTo>
                        <a:pt x="339" y="28"/>
                        <a:pt x="363" y="43"/>
                        <a:pt x="384" y="63"/>
                      </a:cubicBezTo>
                      <a:cubicBezTo>
                        <a:pt x="405" y="83"/>
                        <a:pt x="421" y="106"/>
                        <a:pt x="433" y="134"/>
                      </a:cubicBezTo>
                      <a:cubicBezTo>
                        <a:pt x="445" y="162"/>
                        <a:pt x="451" y="193"/>
                        <a:pt x="451" y="226"/>
                      </a:cubicBezTo>
                      <a:cubicBezTo>
                        <a:pt x="451" y="247"/>
                        <a:pt x="450" y="265"/>
                        <a:pt x="447" y="282"/>
                      </a:cubicBezTo>
                      <a:cubicBezTo>
                        <a:pt x="443" y="299"/>
                        <a:pt x="439" y="314"/>
                        <a:pt x="433" y="328"/>
                      </a:cubicBezTo>
                      <a:cubicBezTo>
                        <a:pt x="428" y="342"/>
                        <a:pt x="421" y="355"/>
                        <a:pt x="412" y="366"/>
                      </a:cubicBezTo>
                      <a:cubicBezTo>
                        <a:pt x="404" y="378"/>
                        <a:pt x="395" y="389"/>
                        <a:pt x="385" y="399"/>
                      </a:cubicBezTo>
                      <a:lnTo>
                        <a:pt x="314" y="338"/>
                      </a:lnTo>
                      <a:cubicBezTo>
                        <a:pt x="330" y="321"/>
                        <a:pt x="341" y="304"/>
                        <a:pt x="350" y="286"/>
                      </a:cubicBezTo>
                      <a:cubicBezTo>
                        <a:pt x="359" y="268"/>
                        <a:pt x="363" y="248"/>
                        <a:pt x="363" y="226"/>
                      </a:cubicBezTo>
                      <a:cubicBezTo>
                        <a:pt x="363" y="208"/>
                        <a:pt x="359" y="191"/>
                        <a:pt x="352" y="176"/>
                      </a:cubicBezTo>
                      <a:cubicBezTo>
                        <a:pt x="345" y="160"/>
                        <a:pt x="335" y="147"/>
                        <a:pt x="322" y="136"/>
                      </a:cubicBezTo>
                      <a:cubicBezTo>
                        <a:pt x="310" y="124"/>
                        <a:pt x="295" y="116"/>
                        <a:pt x="279" y="110"/>
                      </a:cubicBezTo>
                      <a:cubicBezTo>
                        <a:pt x="262" y="103"/>
                        <a:pt x="245" y="100"/>
                        <a:pt x="226" y="101"/>
                      </a:cubicBezTo>
                      <a:lnTo>
                        <a:pt x="225" y="101"/>
                      </a:lnTo>
                      <a:cubicBezTo>
                        <a:pt x="206" y="101"/>
                        <a:pt x="188" y="104"/>
                        <a:pt x="172" y="110"/>
                      </a:cubicBezTo>
                      <a:cubicBezTo>
                        <a:pt x="155" y="117"/>
                        <a:pt x="141" y="125"/>
                        <a:pt x="128" y="136"/>
                      </a:cubicBezTo>
                      <a:cubicBezTo>
                        <a:pt x="116" y="148"/>
                        <a:pt x="106" y="161"/>
                        <a:pt x="99" y="177"/>
                      </a:cubicBezTo>
                      <a:cubicBezTo>
                        <a:pt x="92" y="192"/>
                        <a:pt x="88" y="209"/>
                        <a:pt x="88" y="228"/>
                      </a:cubicBezTo>
                      <a:cubicBezTo>
                        <a:pt x="89" y="253"/>
                        <a:pt x="93" y="274"/>
                        <a:pt x="103" y="291"/>
                      </a:cubicBezTo>
                      <a:cubicBezTo>
                        <a:pt x="112" y="308"/>
                        <a:pt x="124" y="326"/>
                        <a:pt x="140" y="342"/>
                      </a:cubicBezTo>
                      <a:lnTo>
                        <a:pt x="79" y="404"/>
                      </a:lnTo>
                      <a:cubicBezTo>
                        <a:pt x="67" y="393"/>
                        <a:pt x="56" y="381"/>
                        <a:pt x="46" y="369"/>
                      </a:cubicBezTo>
                      <a:cubicBezTo>
                        <a:pt x="37" y="357"/>
                        <a:pt x="28" y="344"/>
                        <a:pt x="22" y="330"/>
                      </a:cubicBezTo>
                      <a:cubicBezTo>
                        <a:pt x="15" y="316"/>
                        <a:pt x="9" y="300"/>
                        <a:pt x="6" y="283"/>
                      </a:cubicBezTo>
                      <a:cubicBezTo>
                        <a:pt x="2" y="266"/>
                        <a:pt x="0" y="247"/>
                        <a:pt x="0" y="226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184"/>
                <p:cNvSpPr>
                  <a:spLocks/>
                </p:cNvSpPr>
                <p:nvPr/>
              </p:nvSpPr>
              <p:spPr bwMode="auto">
                <a:xfrm>
                  <a:off x="7831457" y="4387836"/>
                  <a:ext cx="66378" cy="54664"/>
                </a:xfrm>
                <a:custGeom>
                  <a:avLst/>
                  <a:gdLst>
                    <a:gd name="T0" fmla="*/ 355 w 453"/>
                    <a:gd name="T1" fmla="*/ 132 h 367"/>
                    <a:gd name="T2" fmla="*/ 365 w 453"/>
                    <a:gd name="T3" fmla="*/ 0 h 367"/>
                    <a:gd name="T4" fmla="*/ 453 w 453"/>
                    <a:gd name="T5" fmla="*/ 6 h 367"/>
                    <a:gd name="T6" fmla="*/ 425 w 453"/>
                    <a:gd name="T7" fmla="*/ 367 h 367"/>
                    <a:gd name="T8" fmla="*/ 337 w 453"/>
                    <a:gd name="T9" fmla="*/ 360 h 367"/>
                    <a:gd name="T10" fmla="*/ 347 w 453"/>
                    <a:gd name="T11" fmla="*/ 228 h 367"/>
                    <a:gd name="T12" fmla="*/ 0 w 453"/>
                    <a:gd name="T13" fmla="*/ 200 h 367"/>
                    <a:gd name="T14" fmla="*/ 8 w 453"/>
                    <a:gd name="T15" fmla="*/ 104 h 367"/>
                    <a:gd name="T16" fmla="*/ 355 w 453"/>
                    <a:gd name="T17" fmla="*/ 13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3" h="367">
                      <a:moveTo>
                        <a:pt x="355" y="132"/>
                      </a:moveTo>
                      <a:lnTo>
                        <a:pt x="365" y="0"/>
                      </a:lnTo>
                      <a:lnTo>
                        <a:pt x="453" y="6"/>
                      </a:lnTo>
                      <a:lnTo>
                        <a:pt x="425" y="367"/>
                      </a:lnTo>
                      <a:lnTo>
                        <a:pt x="337" y="360"/>
                      </a:lnTo>
                      <a:lnTo>
                        <a:pt x="347" y="228"/>
                      </a:lnTo>
                      <a:lnTo>
                        <a:pt x="0" y="200"/>
                      </a:lnTo>
                      <a:lnTo>
                        <a:pt x="8" y="104"/>
                      </a:lnTo>
                      <a:lnTo>
                        <a:pt x="355" y="13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185"/>
                <p:cNvSpPr>
                  <a:spLocks/>
                </p:cNvSpPr>
                <p:nvPr/>
              </p:nvSpPr>
              <p:spPr bwMode="auto">
                <a:xfrm>
                  <a:off x="7822997" y="4443802"/>
                  <a:ext cx="67029" cy="55966"/>
                </a:xfrm>
                <a:custGeom>
                  <a:avLst/>
                  <a:gdLst>
                    <a:gd name="T0" fmla="*/ 4 w 453"/>
                    <a:gd name="T1" fmla="*/ 172 h 378"/>
                    <a:gd name="T2" fmla="*/ 36 w 453"/>
                    <a:gd name="T3" fmla="*/ 78 h 378"/>
                    <a:gd name="T4" fmla="*/ 102 w 453"/>
                    <a:gd name="T5" fmla="*/ 0 h 378"/>
                    <a:gd name="T6" fmla="*/ 160 w 453"/>
                    <a:gd name="T7" fmla="*/ 67 h 378"/>
                    <a:gd name="T8" fmla="*/ 112 w 453"/>
                    <a:gd name="T9" fmla="*/ 121 h 378"/>
                    <a:gd name="T10" fmla="*/ 87 w 453"/>
                    <a:gd name="T11" fmla="*/ 187 h 378"/>
                    <a:gd name="T12" fmla="*/ 91 w 453"/>
                    <a:gd name="T13" fmla="*/ 235 h 378"/>
                    <a:gd name="T14" fmla="*/ 118 w 453"/>
                    <a:gd name="T15" fmla="*/ 256 h 378"/>
                    <a:gd name="T16" fmla="*/ 119 w 453"/>
                    <a:gd name="T17" fmla="*/ 256 h 378"/>
                    <a:gd name="T18" fmla="*/ 136 w 453"/>
                    <a:gd name="T19" fmla="*/ 255 h 378"/>
                    <a:gd name="T20" fmla="*/ 151 w 453"/>
                    <a:gd name="T21" fmla="*/ 244 h 378"/>
                    <a:gd name="T22" fmla="*/ 168 w 453"/>
                    <a:gd name="T23" fmla="*/ 220 h 378"/>
                    <a:gd name="T24" fmla="*/ 188 w 453"/>
                    <a:gd name="T25" fmla="*/ 178 h 378"/>
                    <a:gd name="T26" fmla="*/ 215 w 453"/>
                    <a:gd name="T27" fmla="*/ 121 h 378"/>
                    <a:gd name="T28" fmla="*/ 247 w 453"/>
                    <a:gd name="T29" fmla="*/ 80 h 378"/>
                    <a:gd name="T30" fmla="*/ 287 w 453"/>
                    <a:gd name="T31" fmla="*/ 57 h 378"/>
                    <a:gd name="T32" fmla="*/ 342 w 453"/>
                    <a:gd name="T33" fmla="*/ 56 h 378"/>
                    <a:gd name="T34" fmla="*/ 344 w 453"/>
                    <a:gd name="T35" fmla="*/ 56 h 378"/>
                    <a:gd name="T36" fmla="*/ 395 w 453"/>
                    <a:gd name="T37" fmla="*/ 75 h 378"/>
                    <a:gd name="T38" fmla="*/ 431 w 453"/>
                    <a:gd name="T39" fmla="*/ 113 h 378"/>
                    <a:gd name="T40" fmla="*/ 450 w 453"/>
                    <a:gd name="T41" fmla="*/ 165 h 378"/>
                    <a:gd name="T42" fmla="*/ 450 w 453"/>
                    <a:gd name="T43" fmla="*/ 227 h 378"/>
                    <a:gd name="T44" fmla="*/ 421 w 453"/>
                    <a:gd name="T45" fmla="*/ 312 h 378"/>
                    <a:gd name="T46" fmla="*/ 369 w 453"/>
                    <a:gd name="T47" fmla="*/ 378 h 378"/>
                    <a:gd name="T48" fmla="*/ 306 w 453"/>
                    <a:gd name="T49" fmla="*/ 318 h 378"/>
                    <a:gd name="T50" fmla="*/ 346 w 453"/>
                    <a:gd name="T51" fmla="*/ 266 h 378"/>
                    <a:gd name="T52" fmla="*/ 366 w 453"/>
                    <a:gd name="T53" fmla="*/ 212 h 378"/>
                    <a:gd name="T54" fmla="*/ 362 w 453"/>
                    <a:gd name="T55" fmla="*/ 169 h 378"/>
                    <a:gd name="T56" fmla="*/ 337 w 453"/>
                    <a:gd name="T57" fmla="*/ 151 h 378"/>
                    <a:gd name="T58" fmla="*/ 336 w 453"/>
                    <a:gd name="T59" fmla="*/ 151 h 378"/>
                    <a:gd name="T60" fmla="*/ 317 w 453"/>
                    <a:gd name="T61" fmla="*/ 152 h 378"/>
                    <a:gd name="T62" fmla="*/ 301 w 453"/>
                    <a:gd name="T63" fmla="*/ 164 h 378"/>
                    <a:gd name="T64" fmla="*/ 285 w 453"/>
                    <a:gd name="T65" fmla="*/ 191 h 378"/>
                    <a:gd name="T66" fmla="*/ 265 w 453"/>
                    <a:gd name="T67" fmla="*/ 235 h 378"/>
                    <a:gd name="T68" fmla="*/ 236 w 453"/>
                    <a:gd name="T69" fmla="*/ 290 h 378"/>
                    <a:gd name="T70" fmla="*/ 203 w 453"/>
                    <a:gd name="T71" fmla="*/ 329 h 378"/>
                    <a:gd name="T72" fmla="*/ 163 w 453"/>
                    <a:gd name="T73" fmla="*/ 350 h 378"/>
                    <a:gd name="T74" fmla="*/ 113 w 453"/>
                    <a:gd name="T75" fmla="*/ 351 h 378"/>
                    <a:gd name="T76" fmla="*/ 112 w 453"/>
                    <a:gd name="T77" fmla="*/ 351 h 378"/>
                    <a:gd name="T78" fmla="*/ 57 w 453"/>
                    <a:gd name="T79" fmla="*/ 330 h 378"/>
                    <a:gd name="T80" fmla="*/ 20 w 453"/>
                    <a:gd name="T81" fmla="*/ 291 h 378"/>
                    <a:gd name="T82" fmla="*/ 2 w 453"/>
                    <a:gd name="T83" fmla="*/ 237 h 378"/>
                    <a:gd name="T84" fmla="*/ 4 w 453"/>
                    <a:gd name="T85" fmla="*/ 172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53" h="378">
                      <a:moveTo>
                        <a:pt x="4" y="172"/>
                      </a:moveTo>
                      <a:cubicBezTo>
                        <a:pt x="9" y="139"/>
                        <a:pt x="20" y="108"/>
                        <a:pt x="36" y="78"/>
                      </a:cubicBezTo>
                      <a:cubicBezTo>
                        <a:pt x="52" y="48"/>
                        <a:pt x="74" y="22"/>
                        <a:pt x="102" y="0"/>
                      </a:cubicBezTo>
                      <a:lnTo>
                        <a:pt x="160" y="67"/>
                      </a:lnTo>
                      <a:cubicBezTo>
                        <a:pt x="141" y="84"/>
                        <a:pt x="125" y="102"/>
                        <a:pt x="112" y="121"/>
                      </a:cubicBezTo>
                      <a:cubicBezTo>
                        <a:pt x="99" y="141"/>
                        <a:pt x="91" y="163"/>
                        <a:pt x="87" y="187"/>
                      </a:cubicBezTo>
                      <a:cubicBezTo>
                        <a:pt x="84" y="207"/>
                        <a:pt x="85" y="223"/>
                        <a:pt x="91" y="235"/>
                      </a:cubicBezTo>
                      <a:cubicBezTo>
                        <a:pt x="96" y="247"/>
                        <a:pt x="105" y="254"/>
                        <a:pt x="118" y="256"/>
                      </a:cubicBezTo>
                      <a:lnTo>
                        <a:pt x="119" y="256"/>
                      </a:lnTo>
                      <a:cubicBezTo>
                        <a:pt x="125" y="257"/>
                        <a:pt x="131" y="257"/>
                        <a:pt x="136" y="255"/>
                      </a:cubicBezTo>
                      <a:cubicBezTo>
                        <a:pt x="141" y="254"/>
                        <a:pt x="146" y="250"/>
                        <a:pt x="151" y="244"/>
                      </a:cubicBezTo>
                      <a:cubicBezTo>
                        <a:pt x="156" y="239"/>
                        <a:pt x="162" y="231"/>
                        <a:pt x="168" y="220"/>
                      </a:cubicBezTo>
                      <a:cubicBezTo>
                        <a:pt x="174" y="209"/>
                        <a:pt x="180" y="195"/>
                        <a:pt x="188" y="178"/>
                      </a:cubicBezTo>
                      <a:cubicBezTo>
                        <a:pt x="197" y="157"/>
                        <a:pt x="206" y="138"/>
                        <a:pt x="215" y="121"/>
                      </a:cubicBezTo>
                      <a:cubicBezTo>
                        <a:pt x="225" y="105"/>
                        <a:pt x="235" y="91"/>
                        <a:pt x="247" y="80"/>
                      </a:cubicBezTo>
                      <a:cubicBezTo>
                        <a:pt x="258" y="69"/>
                        <a:pt x="272" y="62"/>
                        <a:pt x="287" y="57"/>
                      </a:cubicBezTo>
                      <a:cubicBezTo>
                        <a:pt x="303" y="53"/>
                        <a:pt x="321" y="52"/>
                        <a:pt x="342" y="56"/>
                      </a:cubicBezTo>
                      <a:lnTo>
                        <a:pt x="344" y="56"/>
                      </a:lnTo>
                      <a:cubicBezTo>
                        <a:pt x="363" y="59"/>
                        <a:pt x="381" y="66"/>
                        <a:pt x="395" y="75"/>
                      </a:cubicBezTo>
                      <a:cubicBezTo>
                        <a:pt x="410" y="85"/>
                        <a:pt x="422" y="98"/>
                        <a:pt x="431" y="113"/>
                      </a:cubicBezTo>
                      <a:cubicBezTo>
                        <a:pt x="441" y="128"/>
                        <a:pt x="447" y="145"/>
                        <a:pt x="450" y="165"/>
                      </a:cubicBezTo>
                      <a:cubicBezTo>
                        <a:pt x="453" y="184"/>
                        <a:pt x="453" y="205"/>
                        <a:pt x="450" y="227"/>
                      </a:cubicBezTo>
                      <a:cubicBezTo>
                        <a:pt x="444" y="259"/>
                        <a:pt x="435" y="287"/>
                        <a:pt x="421" y="312"/>
                      </a:cubicBezTo>
                      <a:cubicBezTo>
                        <a:pt x="408" y="337"/>
                        <a:pt x="390" y="359"/>
                        <a:pt x="369" y="378"/>
                      </a:cubicBezTo>
                      <a:lnTo>
                        <a:pt x="306" y="318"/>
                      </a:lnTo>
                      <a:cubicBezTo>
                        <a:pt x="322" y="300"/>
                        <a:pt x="335" y="283"/>
                        <a:pt x="346" y="266"/>
                      </a:cubicBezTo>
                      <a:cubicBezTo>
                        <a:pt x="356" y="249"/>
                        <a:pt x="363" y="231"/>
                        <a:pt x="366" y="212"/>
                      </a:cubicBezTo>
                      <a:cubicBezTo>
                        <a:pt x="369" y="194"/>
                        <a:pt x="368" y="179"/>
                        <a:pt x="362" y="169"/>
                      </a:cubicBezTo>
                      <a:cubicBezTo>
                        <a:pt x="356" y="159"/>
                        <a:pt x="348" y="153"/>
                        <a:pt x="337" y="151"/>
                      </a:cubicBezTo>
                      <a:lnTo>
                        <a:pt x="336" y="151"/>
                      </a:lnTo>
                      <a:cubicBezTo>
                        <a:pt x="329" y="150"/>
                        <a:pt x="323" y="150"/>
                        <a:pt x="317" y="152"/>
                      </a:cubicBezTo>
                      <a:cubicBezTo>
                        <a:pt x="312" y="154"/>
                        <a:pt x="306" y="158"/>
                        <a:pt x="301" y="164"/>
                      </a:cubicBezTo>
                      <a:cubicBezTo>
                        <a:pt x="296" y="170"/>
                        <a:pt x="290" y="179"/>
                        <a:pt x="285" y="191"/>
                      </a:cubicBezTo>
                      <a:cubicBezTo>
                        <a:pt x="279" y="202"/>
                        <a:pt x="272" y="217"/>
                        <a:pt x="265" y="235"/>
                      </a:cubicBezTo>
                      <a:cubicBezTo>
                        <a:pt x="255" y="256"/>
                        <a:pt x="246" y="274"/>
                        <a:pt x="236" y="290"/>
                      </a:cubicBezTo>
                      <a:cubicBezTo>
                        <a:pt x="226" y="306"/>
                        <a:pt x="215" y="319"/>
                        <a:pt x="203" y="329"/>
                      </a:cubicBezTo>
                      <a:cubicBezTo>
                        <a:pt x="191" y="339"/>
                        <a:pt x="178" y="346"/>
                        <a:pt x="163" y="350"/>
                      </a:cubicBezTo>
                      <a:cubicBezTo>
                        <a:pt x="149" y="354"/>
                        <a:pt x="132" y="354"/>
                        <a:pt x="113" y="351"/>
                      </a:cubicBezTo>
                      <a:lnTo>
                        <a:pt x="112" y="351"/>
                      </a:lnTo>
                      <a:cubicBezTo>
                        <a:pt x="91" y="347"/>
                        <a:pt x="72" y="341"/>
                        <a:pt x="57" y="330"/>
                      </a:cubicBezTo>
                      <a:cubicBezTo>
                        <a:pt x="42" y="320"/>
                        <a:pt x="29" y="307"/>
                        <a:pt x="20" y="291"/>
                      </a:cubicBezTo>
                      <a:cubicBezTo>
                        <a:pt x="11" y="275"/>
                        <a:pt x="5" y="257"/>
                        <a:pt x="2" y="237"/>
                      </a:cubicBezTo>
                      <a:cubicBezTo>
                        <a:pt x="0" y="217"/>
                        <a:pt x="0" y="195"/>
                        <a:pt x="4" y="17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3" name="Group 172"/>
            <p:cNvGrpSpPr/>
            <p:nvPr/>
          </p:nvGrpSpPr>
          <p:grpSpPr>
            <a:xfrm>
              <a:off x="3839236" y="5185350"/>
              <a:ext cx="1452512" cy="529724"/>
              <a:chOff x="6387405" y="4596733"/>
              <a:chExt cx="1452512" cy="529724"/>
            </a:xfrm>
            <a:solidFill>
              <a:schemeClr val="bg1"/>
            </a:solidFill>
          </p:grpSpPr>
          <p:grpSp>
            <p:nvGrpSpPr>
              <p:cNvPr id="176" name="Group 175"/>
              <p:cNvGrpSpPr/>
              <p:nvPr/>
            </p:nvGrpSpPr>
            <p:grpSpPr>
              <a:xfrm>
                <a:off x="6387405" y="4596733"/>
                <a:ext cx="217356" cy="300003"/>
                <a:chOff x="6387405" y="4596733"/>
                <a:chExt cx="217356" cy="300003"/>
              </a:xfrm>
              <a:grpFill/>
            </p:grpSpPr>
            <p:sp>
              <p:nvSpPr>
                <p:cNvPr id="203" name="Freeform 186"/>
                <p:cNvSpPr>
                  <a:spLocks noEditPoints="1"/>
                </p:cNvSpPr>
                <p:nvPr/>
              </p:nvSpPr>
              <p:spPr bwMode="auto">
                <a:xfrm>
                  <a:off x="6387405" y="4596733"/>
                  <a:ext cx="64426" cy="65727"/>
                </a:xfrm>
                <a:custGeom>
                  <a:avLst/>
                  <a:gdLst>
                    <a:gd name="T0" fmla="*/ 354 w 438"/>
                    <a:gd name="T1" fmla="*/ 0 h 446"/>
                    <a:gd name="T2" fmla="*/ 418 w 438"/>
                    <a:gd name="T3" fmla="*/ 161 h 446"/>
                    <a:gd name="T4" fmla="*/ 424 w 438"/>
                    <a:gd name="T5" fmla="*/ 279 h 446"/>
                    <a:gd name="T6" fmla="*/ 355 w 438"/>
                    <a:gd name="T7" fmla="*/ 341 h 446"/>
                    <a:gd name="T8" fmla="*/ 354 w 438"/>
                    <a:gd name="T9" fmla="*/ 342 h 446"/>
                    <a:gd name="T10" fmla="*/ 275 w 438"/>
                    <a:gd name="T11" fmla="*/ 349 h 446"/>
                    <a:gd name="T12" fmla="*/ 214 w 438"/>
                    <a:gd name="T13" fmla="*/ 310 h 446"/>
                    <a:gd name="T14" fmla="*/ 122 w 438"/>
                    <a:gd name="T15" fmla="*/ 446 h 446"/>
                    <a:gd name="T16" fmla="*/ 86 w 438"/>
                    <a:gd name="T17" fmla="*/ 355 h 446"/>
                    <a:gd name="T18" fmla="*/ 169 w 438"/>
                    <a:gd name="T19" fmla="*/ 234 h 446"/>
                    <a:gd name="T20" fmla="*/ 168 w 438"/>
                    <a:gd name="T21" fmla="*/ 233 h 446"/>
                    <a:gd name="T22" fmla="*/ 144 w 438"/>
                    <a:gd name="T23" fmla="*/ 173 h 446"/>
                    <a:gd name="T24" fmla="*/ 31 w 438"/>
                    <a:gd name="T25" fmla="*/ 218 h 446"/>
                    <a:gd name="T26" fmla="*/ 0 w 438"/>
                    <a:gd name="T27" fmla="*/ 140 h 446"/>
                    <a:gd name="T28" fmla="*/ 354 w 438"/>
                    <a:gd name="T29" fmla="*/ 0 h 446"/>
                    <a:gd name="T30" fmla="*/ 245 w 438"/>
                    <a:gd name="T31" fmla="*/ 225 h 446"/>
                    <a:gd name="T32" fmla="*/ 245 w 438"/>
                    <a:gd name="T33" fmla="*/ 225 h 446"/>
                    <a:gd name="T34" fmla="*/ 276 w 438"/>
                    <a:gd name="T35" fmla="*/ 264 h 446"/>
                    <a:gd name="T36" fmla="*/ 318 w 438"/>
                    <a:gd name="T37" fmla="*/ 264 h 446"/>
                    <a:gd name="T38" fmla="*/ 319 w 438"/>
                    <a:gd name="T39" fmla="*/ 264 h 446"/>
                    <a:gd name="T40" fmla="*/ 351 w 438"/>
                    <a:gd name="T41" fmla="*/ 233 h 446"/>
                    <a:gd name="T42" fmla="*/ 346 w 438"/>
                    <a:gd name="T43" fmla="*/ 183 h 446"/>
                    <a:gd name="T44" fmla="*/ 315 w 438"/>
                    <a:gd name="T45" fmla="*/ 105 h 446"/>
                    <a:gd name="T46" fmla="*/ 213 w 438"/>
                    <a:gd name="T47" fmla="*/ 146 h 446"/>
                    <a:gd name="T48" fmla="*/ 245 w 438"/>
                    <a:gd name="T49" fmla="*/ 22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38" h="446">
                      <a:moveTo>
                        <a:pt x="354" y="0"/>
                      </a:moveTo>
                      <a:lnTo>
                        <a:pt x="418" y="161"/>
                      </a:lnTo>
                      <a:cubicBezTo>
                        <a:pt x="436" y="206"/>
                        <a:pt x="438" y="245"/>
                        <a:pt x="424" y="279"/>
                      </a:cubicBezTo>
                      <a:cubicBezTo>
                        <a:pt x="411" y="307"/>
                        <a:pt x="388" y="328"/>
                        <a:pt x="355" y="341"/>
                      </a:cubicBezTo>
                      <a:lnTo>
                        <a:pt x="354" y="342"/>
                      </a:lnTo>
                      <a:cubicBezTo>
                        <a:pt x="325" y="353"/>
                        <a:pt x="299" y="355"/>
                        <a:pt x="275" y="349"/>
                      </a:cubicBezTo>
                      <a:cubicBezTo>
                        <a:pt x="252" y="342"/>
                        <a:pt x="231" y="329"/>
                        <a:pt x="214" y="310"/>
                      </a:cubicBezTo>
                      <a:lnTo>
                        <a:pt x="122" y="446"/>
                      </a:lnTo>
                      <a:lnTo>
                        <a:pt x="86" y="355"/>
                      </a:lnTo>
                      <a:lnTo>
                        <a:pt x="169" y="234"/>
                      </a:lnTo>
                      <a:lnTo>
                        <a:pt x="168" y="233"/>
                      </a:lnTo>
                      <a:lnTo>
                        <a:pt x="144" y="173"/>
                      </a:lnTo>
                      <a:lnTo>
                        <a:pt x="31" y="218"/>
                      </a:lnTo>
                      <a:lnTo>
                        <a:pt x="0" y="140"/>
                      </a:lnTo>
                      <a:lnTo>
                        <a:pt x="354" y="0"/>
                      </a:lnTo>
                      <a:close/>
                      <a:moveTo>
                        <a:pt x="245" y="225"/>
                      </a:moveTo>
                      <a:lnTo>
                        <a:pt x="245" y="225"/>
                      </a:lnTo>
                      <a:cubicBezTo>
                        <a:pt x="252" y="244"/>
                        <a:pt x="263" y="257"/>
                        <a:pt x="276" y="264"/>
                      </a:cubicBezTo>
                      <a:cubicBezTo>
                        <a:pt x="289" y="270"/>
                        <a:pt x="303" y="271"/>
                        <a:pt x="318" y="264"/>
                      </a:cubicBezTo>
                      <a:lnTo>
                        <a:pt x="319" y="264"/>
                      </a:lnTo>
                      <a:cubicBezTo>
                        <a:pt x="336" y="257"/>
                        <a:pt x="347" y="247"/>
                        <a:pt x="351" y="233"/>
                      </a:cubicBezTo>
                      <a:cubicBezTo>
                        <a:pt x="355" y="219"/>
                        <a:pt x="353" y="202"/>
                        <a:pt x="346" y="183"/>
                      </a:cubicBezTo>
                      <a:lnTo>
                        <a:pt x="315" y="105"/>
                      </a:lnTo>
                      <a:lnTo>
                        <a:pt x="213" y="146"/>
                      </a:lnTo>
                      <a:lnTo>
                        <a:pt x="245" y="2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Freeform 187"/>
                <p:cNvSpPr>
                  <a:spLocks/>
                </p:cNvSpPr>
                <p:nvPr/>
              </p:nvSpPr>
              <p:spPr bwMode="auto">
                <a:xfrm>
                  <a:off x="6410182" y="4648794"/>
                  <a:ext cx="69632" cy="63124"/>
                </a:xfrm>
                <a:custGeom>
                  <a:avLst/>
                  <a:gdLst>
                    <a:gd name="T0" fmla="*/ 342 w 468"/>
                    <a:gd name="T1" fmla="*/ 0 h 427"/>
                    <a:gd name="T2" fmla="*/ 468 w 468"/>
                    <a:gd name="T3" fmla="*/ 258 h 427"/>
                    <a:gd name="T4" fmla="*/ 401 w 468"/>
                    <a:gd name="T5" fmla="*/ 291 h 427"/>
                    <a:gd name="T6" fmla="*/ 311 w 468"/>
                    <a:gd name="T7" fmla="*/ 107 h 427"/>
                    <a:gd name="T8" fmla="*/ 242 w 468"/>
                    <a:gd name="T9" fmla="*/ 141 h 427"/>
                    <a:gd name="T10" fmla="*/ 321 w 468"/>
                    <a:gd name="T11" fmla="*/ 302 h 427"/>
                    <a:gd name="T12" fmla="*/ 254 w 468"/>
                    <a:gd name="T13" fmla="*/ 335 h 427"/>
                    <a:gd name="T14" fmla="*/ 175 w 468"/>
                    <a:gd name="T15" fmla="*/ 174 h 427"/>
                    <a:gd name="T16" fmla="*/ 103 w 468"/>
                    <a:gd name="T17" fmla="*/ 209 h 427"/>
                    <a:gd name="T18" fmla="*/ 194 w 468"/>
                    <a:gd name="T19" fmla="*/ 395 h 427"/>
                    <a:gd name="T20" fmla="*/ 127 w 468"/>
                    <a:gd name="T21" fmla="*/ 427 h 427"/>
                    <a:gd name="T22" fmla="*/ 0 w 468"/>
                    <a:gd name="T23" fmla="*/ 167 h 427"/>
                    <a:gd name="T24" fmla="*/ 342 w 468"/>
                    <a:gd name="T25" fmla="*/ 0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427">
                      <a:moveTo>
                        <a:pt x="342" y="0"/>
                      </a:moveTo>
                      <a:lnTo>
                        <a:pt x="468" y="258"/>
                      </a:lnTo>
                      <a:lnTo>
                        <a:pt x="401" y="291"/>
                      </a:lnTo>
                      <a:lnTo>
                        <a:pt x="311" y="107"/>
                      </a:lnTo>
                      <a:lnTo>
                        <a:pt x="242" y="141"/>
                      </a:lnTo>
                      <a:lnTo>
                        <a:pt x="321" y="302"/>
                      </a:lnTo>
                      <a:lnTo>
                        <a:pt x="254" y="335"/>
                      </a:lnTo>
                      <a:lnTo>
                        <a:pt x="175" y="174"/>
                      </a:lnTo>
                      <a:lnTo>
                        <a:pt x="103" y="209"/>
                      </a:lnTo>
                      <a:lnTo>
                        <a:pt x="194" y="395"/>
                      </a:lnTo>
                      <a:lnTo>
                        <a:pt x="127" y="427"/>
                      </a:lnTo>
                      <a:lnTo>
                        <a:pt x="0" y="16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188"/>
                <p:cNvSpPr>
                  <a:spLocks/>
                </p:cNvSpPr>
                <p:nvPr/>
              </p:nvSpPr>
              <p:spPr bwMode="auto">
                <a:xfrm>
                  <a:off x="6435562" y="4695649"/>
                  <a:ext cx="70283" cy="51411"/>
                </a:xfrm>
                <a:custGeom>
                  <a:avLst/>
                  <a:gdLst>
                    <a:gd name="T0" fmla="*/ 330 w 475"/>
                    <a:gd name="T1" fmla="*/ 0 h 347"/>
                    <a:gd name="T2" fmla="*/ 475 w 475"/>
                    <a:gd name="T3" fmla="*/ 251 h 347"/>
                    <a:gd name="T4" fmla="*/ 410 w 475"/>
                    <a:gd name="T5" fmla="*/ 289 h 347"/>
                    <a:gd name="T6" fmla="*/ 306 w 475"/>
                    <a:gd name="T7" fmla="*/ 111 h 347"/>
                    <a:gd name="T8" fmla="*/ 235 w 475"/>
                    <a:gd name="T9" fmla="*/ 152 h 347"/>
                    <a:gd name="T10" fmla="*/ 326 w 475"/>
                    <a:gd name="T11" fmla="*/ 309 h 347"/>
                    <a:gd name="T12" fmla="*/ 261 w 475"/>
                    <a:gd name="T13" fmla="*/ 347 h 347"/>
                    <a:gd name="T14" fmla="*/ 170 w 475"/>
                    <a:gd name="T15" fmla="*/ 190 h 347"/>
                    <a:gd name="T16" fmla="*/ 42 w 475"/>
                    <a:gd name="T17" fmla="*/ 264 h 347"/>
                    <a:gd name="T18" fmla="*/ 0 w 475"/>
                    <a:gd name="T19" fmla="*/ 192 h 347"/>
                    <a:gd name="T20" fmla="*/ 330 w 475"/>
                    <a:gd name="T21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5" h="347">
                      <a:moveTo>
                        <a:pt x="330" y="0"/>
                      </a:moveTo>
                      <a:lnTo>
                        <a:pt x="475" y="251"/>
                      </a:lnTo>
                      <a:lnTo>
                        <a:pt x="410" y="289"/>
                      </a:lnTo>
                      <a:lnTo>
                        <a:pt x="306" y="111"/>
                      </a:lnTo>
                      <a:lnTo>
                        <a:pt x="235" y="152"/>
                      </a:lnTo>
                      <a:lnTo>
                        <a:pt x="326" y="309"/>
                      </a:lnTo>
                      <a:lnTo>
                        <a:pt x="261" y="347"/>
                      </a:lnTo>
                      <a:lnTo>
                        <a:pt x="170" y="190"/>
                      </a:lnTo>
                      <a:lnTo>
                        <a:pt x="42" y="264"/>
                      </a:lnTo>
                      <a:lnTo>
                        <a:pt x="0" y="192"/>
                      </a:lnTo>
                      <a:lnTo>
                        <a:pt x="33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189"/>
                <p:cNvSpPr>
                  <a:spLocks/>
                </p:cNvSpPr>
                <p:nvPr/>
              </p:nvSpPr>
              <p:spPr bwMode="auto">
                <a:xfrm>
                  <a:off x="6464196" y="4739901"/>
                  <a:ext cx="70283" cy="67029"/>
                </a:xfrm>
                <a:custGeom>
                  <a:avLst/>
                  <a:gdLst>
                    <a:gd name="T0" fmla="*/ 315 w 476"/>
                    <a:gd name="T1" fmla="*/ 0 h 454"/>
                    <a:gd name="T2" fmla="*/ 476 w 476"/>
                    <a:gd name="T3" fmla="*/ 237 h 454"/>
                    <a:gd name="T4" fmla="*/ 415 w 476"/>
                    <a:gd name="T5" fmla="*/ 279 h 454"/>
                    <a:gd name="T6" fmla="*/ 300 w 476"/>
                    <a:gd name="T7" fmla="*/ 110 h 454"/>
                    <a:gd name="T8" fmla="*/ 236 w 476"/>
                    <a:gd name="T9" fmla="*/ 154 h 454"/>
                    <a:gd name="T10" fmla="*/ 337 w 476"/>
                    <a:gd name="T11" fmla="*/ 302 h 454"/>
                    <a:gd name="T12" fmla="*/ 275 w 476"/>
                    <a:gd name="T13" fmla="*/ 344 h 454"/>
                    <a:gd name="T14" fmla="*/ 174 w 476"/>
                    <a:gd name="T15" fmla="*/ 196 h 454"/>
                    <a:gd name="T16" fmla="*/ 108 w 476"/>
                    <a:gd name="T17" fmla="*/ 241 h 454"/>
                    <a:gd name="T18" fmla="*/ 225 w 476"/>
                    <a:gd name="T19" fmla="*/ 412 h 454"/>
                    <a:gd name="T20" fmla="*/ 163 w 476"/>
                    <a:gd name="T21" fmla="*/ 454 h 454"/>
                    <a:gd name="T22" fmla="*/ 0 w 476"/>
                    <a:gd name="T23" fmla="*/ 214 h 454"/>
                    <a:gd name="T24" fmla="*/ 315 w 476"/>
                    <a:gd name="T25" fmla="*/ 0 h 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6" h="454">
                      <a:moveTo>
                        <a:pt x="315" y="0"/>
                      </a:moveTo>
                      <a:lnTo>
                        <a:pt x="476" y="237"/>
                      </a:lnTo>
                      <a:lnTo>
                        <a:pt x="415" y="279"/>
                      </a:lnTo>
                      <a:lnTo>
                        <a:pt x="300" y="110"/>
                      </a:lnTo>
                      <a:lnTo>
                        <a:pt x="236" y="154"/>
                      </a:lnTo>
                      <a:lnTo>
                        <a:pt x="337" y="302"/>
                      </a:lnTo>
                      <a:lnTo>
                        <a:pt x="275" y="344"/>
                      </a:lnTo>
                      <a:lnTo>
                        <a:pt x="174" y="196"/>
                      </a:lnTo>
                      <a:lnTo>
                        <a:pt x="108" y="241"/>
                      </a:lnTo>
                      <a:lnTo>
                        <a:pt x="225" y="412"/>
                      </a:lnTo>
                      <a:lnTo>
                        <a:pt x="163" y="454"/>
                      </a:lnTo>
                      <a:lnTo>
                        <a:pt x="0" y="21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190"/>
                <p:cNvSpPr>
                  <a:spLocks noEditPoints="1"/>
                </p:cNvSpPr>
                <p:nvPr/>
              </p:nvSpPr>
              <p:spPr bwMode="auto">
                <a:xfrm>
                  <a:off x="6496083" y="4782852"/>
                  <a:ext cx="66378" cy="73537"/>
                </a:xfrm>
                <a:custGeom>
                  <a:avLst/>
                  <a:gdLst>
                    <a:gd name="T0" fmla="*/ 297 w 449"/>
                    <a:gd name="T1" fmla="*/ 0 h 495"/>
                    <a:gd name="T2" fmla="*/ 406 w 449"/>
                    <a:gd name="T3" fmla="*/ 136 h 495"/>
                    <a:gd name="T4" fmla="*/ 445 w 449"/>
                    <a:gd name="T5" fmla="*/ 247 h 495"/>
                    <a:gd name="T6" fmla="*/ 397 w 449"/>
                    <a:gd name="T7" fmla="*/ 327 h 495"/>
                    <a:gd name="T8" fmla="*/ 397 w 449"/>
                    <a:gd name="T9" fmla="*/ 327 h 495"/>
                    <a:gd name="T10" fmla="*/ 324 w 449"/>
                    <a:gd name="T11" fmla="*/ 357 h 495"/>
                    <a:gd name="T12" fmla="*/ 253 w 449"/>
                    <a:gd name="T13" fmla="*/ 337 h 495"/>
                    <a:gd name="T14" fmla="*/ 205 w 449"/>
                    <a:gd name="T15" fmla="*/ 495 h 495"/>
                    <a:gd name="T16" fmla="*/ 144 w 449"/>
                    <a:gd name="T17" fmla="*/ 418 h 495"/>
                    <a:gd name="T18" fmla="*/ 188 w 449"/>
                    <a:gd name="T19" fmla="*/ 279 h 495"/>
                    <a:gd name="T20" fmla="*/ 188 w 449"/>
                    <a:gd name="T21" fmla="*/ 278 h 495"/>
                    <a:gd name="T22" fmla="*/ 147 w 449"/>
                    <a:gd name="T23" fmla="*/ 227 h 495"/>
                    <a:gd name="T24" fmla="*/ 52 w 449"/>
                    <a:gd name="T25" fmla="*/ 303 h 495"/>
                    <a:gd name="T26" fmla="*/ 0 w 449"/>
                    <a:gd name="T27" fmla="*/ 238 h 495"/>
                    <a:gd name="T28" fmla="*/ 297 w 449"/>
                    <a:gd name="T29" fmla="*/ 0 h 495"/>
                    <a:gd name="T30" fmla="*/ 258 w 449"/>
                    <a:gd name="T31" fmla="*/ 247 h 495"/>
                    <a:gd name="T32" fmla="*/ 258 w 449"/>
                    <a:gd name="T33" fmla="*/ 247 h 495"/>
                    <a:gd name="T34" fmla="*/ 299 w 449"/>
                    <a:gd name="T35" fmla="*/ 275 h 495"/>
                    <a:gd name="T36" fmla="*/ 340 w 449"/>
                    <a:gd name="T37" fmla="*/ 264 h 495"/>
                    <a:gd name="T38" fmla="*/ 341 w 449"/>
                    <a:gd name="T39" fmla="*/ 263 h 495"/>
                    <a:gd name="T40" fmla="*/ 362 w 449"/>
                    <a:gd name="T41" fmla="*/ 224 h 495"/>
                    <a:gd name="T42" fmla="*/ 342 w 449"/>
                    <a:gd name="T43" fmla="*/ 178 h 495"/>
                    <a:gd name="T44" fmla="*/ 290 w 449"/>
                    <a:gd name="T45" fmla="*/ 113 h 495"/>
                    <a:gd name="T46" fmla="*/ 205 w 449"/>
                    <a:gd name="T47" fmla="*/ 181 h 495"/>
                    <a:gd name="T48" fmla="*/ 258 w 449"/>
                    <a:gd name="T49" fmla="*/ 247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49" h="495">
                      <a:moveTo>
                        <a:pt x="297" y="0"/>
                      </a:moveTo>
                      <a:lnTo>
                        <a:pt x="406" y="136"/>
                      </a:lnTo>
                      <a:cubicBezTo>
                        <a:pt x="436" y="174"/>
                        <a:pt x="449" y="211"/>
                        <a:pt x="445" y="247"/>
                      </a:cubicBezTo>
                      <a:cubicBezTo>
                        <a:pt x="442" y="277"/>
                        <a:pt x="426" y="304"/>
                        <a:pt x="397" y="327"/>
                      </a:cubicBezTo>
                      <a:lnTo>
                        <a:pt x="397" y="327"/>
                      </a:lnTo>
                      <a:cubicBezTo>
                        <a:pt x="373" y="347"/>
                        <a:pt x="348" y="356"/>
                        <a:pt x="324" y="357"/>
                      </a:cubicBezTo>
                      <a:cubicBezTo>
                        <a:pt x="299" y="357"/>
                        <a:pt x="276" y="351"/>
                        <a:pt x="253" y="337"/>
                      </a:cubicBezTo>
                      <a:lnTo>
                        <a:pt x="205" y="495"/>
                      </a:lnTo>
                      <a:lnTo>
                        <a:pt x="144" y="418"/>
                      </a:lnTo>
                      <a:lnTo>
                        <a:pt x="188" y="279"/>
                      </a:lnTo>
                      <a:lnTo>
                        <a:pt x="188" y="278"/>
                      </a:lnTo>
                      <a:lnTo>
                        <a:pt x="147" y="227"/>
                      </a:lnTo>
                      <a:lnTo>
                        <a:pt x="52" y="303"/>
                      </a:lnTo>
                      <a:lnTo>
                        <a:pt x="0" y="238"/>
                      </a:lnTo>
                      <a:lnTo>
                        <a:pt x="297" y="0"/>
                      </a:lnTo>
                      <a:close/>
                      <a:moveTo>
                        <a:pt x="258" y="247"/>
                      </a:moveTo>
                      <a:lnTo>
                        <a:pt x="258" y="247"/>
                      </a:lnTo>
                      <a:cubicBezTo>
                        <a:pt x="271" y="263"/>
                        <a:pt x="285" y="273"/>
                        <a:pt x="299" y="275"/>
                      </a:cubicBezTo>
                      <a:cubicBezTo>
                        <a:pt x="314" y="278"/>
                        <a:pt x="327" y="274"/>
                        <a:pt x="340" y="264"/>
                      </a:cubicBezTo>
                      <a:lnTo>
                        <a:pt x="341" y="263"/>
                      </a:lnTo>
                      <a:cubicBezTo>
                        <a:pt x="355" y="252"/>
                        <a:pt x="362" y="239"/>
                        <a:pt x="362" y="224"/>
                      </a:cubicBezTo>
                      <a:cubicBezTo>
                        <a:pt x="362" y="209"/>
                        <a:pt x="355" y="194"/>
                        <a:pt x="342" y="178"/>
                      </a:cubicBezTo>
                      <a:lnTo>
                        <a:pt x="290" y="113"/>
                      </a:lnTo>
                      <a:lnTo>
                        <a:pt x="205" y="181"/>
                      </a:lnTo>
                      <a:lnTo>
                        <a:pt x="258" y="2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Freeform 191"/>
                <p:cNvSpPr>
                  <a:spLocks/>
                </p:cNvSpPr>
                <p:nvPr/>
              </p:nvSpPr>
              <p:spPr bwMode="auto">
                <a:xfrm>
                  <a:off x="6535129" y="4827104"/>
                  <a:ext cx="69632" cy="69632"/>
                </a:xfrm>
                <a:custGeom>
                  <a:avLst/>
                  <a:gdLst>
                    <a:gd name="T0" fmla="*/ 278 w 474"/>
                    <a:gd name="T1" fmla="*/ 0 h 471"/>
                    <a:gd name="T2" fmla="*/ 474 w 474"/>
                    <a:gd name="T3" fmla="*/ 209 h 471"/>
                    <a:gd name="T4" fmla="*/ 419 w 474"/>
                    <a:gd name="T5" fmla="*/ 260 h 471"/>
                    <a:gd name="T6" fmla="*/ 280 w 474"/>
                    <a:gd name="T7" fmla="*/ 111 h 471"/>
                    <a:gd name="T8" fmla="*/ 224 w 474"/>
                    <a:gd name="T9" fmla="*/ 164 h 471"/>
                    <a:gd name="T10" fmla="*/ 346 w 474"/>
                    <a:gd name="T11" fmla="*/ 295 h 471"/>
                    <a:gd name="T12" fmla="*/ 292 w 474"/>
                    <a:gd name="T13" fmla="*/ 346 h 471"/>
                    <a:gd name="T14" fmla="*/ 169 w 474"/>
                    <a:gd name="T15" fmla="*/ 215 h 471"/>
                    <a:gd name="T16" fmla="*/ 111 w 474"/>
                    <a:gd name="T17" fmla="*/ 269 h 471"/>
                    <a:gd name="T18" fmla="*/ 252 w 474"/>
                    <a:gd name="T19" fmla="*/ 420 h 471"/>
                    <a:gd name="T20" fmla="*/ 197 w 474"/>
                    <a:gd name="T21" fmla="*/ 471 h 471"/>
                    <a:gd name="T22" fmla="*/ 0 w 474"/>
                    <a:gd name="T23" fmla="*/ 260 h 471"/>
                    <a:gd name="T24" fmla="*/ 278 w 474"/>
                    <a:gd name="T25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4" h="471">
                      <a:moveTo>
                        <a:pt x="278" y="0"/>
                      </a:moveTo>
                      <a:lnTo>
                        <a:pt x="474" y="209"/>
                      </a:lnTo>
                      <a:lnTo>
                        <a:pt x="419" y="260"/>
                      </a:lnTo>
                      <a:lnTo>
                        <a:pt x="280" y="111"/>
                      </a:lnTo>
                      <a:lnTo>
                        <a:pt x="224" y="164"/>
                      </a:lnTo>
                      <a:lnTo>
                        <a:pt x="346" y="295"/>
                      </a:lnTo>
                      <a:lnTo>
                        <a:pt x="292" y="346"/>
                      </a:lnTo>
                      <a:lnTo>
                        <a:pt x="169" y="215"/>
                      </a:lnTo>
                      <a:lnTo>
                        <a:pt x="111" y="269"/>
                      </a:lnTo>
                      <a:lnTo>
                        <a:pt x="252" y="420"/>
                      </a:lnTo>
                      <a:lnTo>
                        <a:pt x="197" y="471"/>
                      </a:lnTo>
                      <a:lnTo>
                        <a:pt x="0" y="26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6574175" y="4865499"/>
                <a:ext cx="1097194" cy="260958"/>
                <a:chOff x="6574175" y="4865499"/>
                <a:chExt cx="1097194" cy="260958"/>
              </a:xfrm>
              <a:grpFill/>
            </p:grpSpPr>
            <p:sp>
              <p:nvSpPr>
                <p:cNvPr id="184" name="Freeform 192"/>
                <p:cNvSpPr>
                  <a:spLocks/>
                </p:cNvSpPr>
                <p:nvPr/>
              </p:nvSpPr>
              <p:spPr bwMode="auto">
                <a:xfrm>
                  <a:off x="6574175" y="4865499"/>
                  <a:ext cx="74838" cy="74838"/>
                </a:xfrm>
                <a:custGeom>
                  <a:avLst/>
                  <a:gdLst>
                    <a:gd name="T0" fmla="*/ 257 w 507"/>
                    <a:gd name="T1" fmla="*/ 0 h 509"/>
                    <a:gd name="T2" fmla="*/ 314 w 507"/>
                    <a:gd name="T3" fmla="*/ 52 h 509"/>
                    <a:gd name="T4" fmla="*/ 288 w 507"/>
                    <a:gd name="T5" fmla="*/ 345 h 509"/>
                    <a:gd name="T6" fmla="*/ 446 w 507"/>
                    <a:gd name="T7" fmla="*/ 172 h 509"/>
                    <a:gd name="T8" fmla="*/ 507 w 507"/>
                    <a:gd name="T9" fmla="*/ 228 h 509"/>
                    <a:gd name="T10" fmla="*/ 250 w 507"/>
                    <a:gd name="T11" fmla="*/ 509 h 509"/>
                    <a:gd name="T12" fmla="*/ 198 w 507"/>
                    <a:gd name="T13" fmla="*/ 461 h 509"/>
                    <a:gd name="T14" fmla="*/ 225 w 507"/>
                    <a:gd name="T15" fmla="*/ 158 h 509"/>
                    <a:gd name="T16" fmla="*/ 62 w 507"/>
                    <a:gd name="T17" fmla="*/ 337 h 509"/>
                    <a:gd name="T18" fmla="*/ 0 w 507"/>
                    <a:gd name="T19" fmla="*/ 281 h 509"/>
                    <a:gd name="T20" fmla="*/ 257 w 507"/>
                    <a:gd name="T2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7" h="509">
                      <a:moveTo>
                        <a:pt x="257" y="0"/>
                      </a:moveTo>
                      <a:lnTo>
                        <a:pt x="314" y="52"/>
                      </a:lnTo>
                      <a:lnTo>
                        <a:pt x="288" y="345"/>
                      </a:lnTo>
                      <a:lnTo>
                        <a:pt x="446" y="172"/>
                      </a:lnTo>
                      <a:lnTo>
                        <a:pt x="507" y="228"/>
                      </a:lnTo>
                      <a:lnTo>
                        <a:pt x="250" y="509"/>
                      </a:lnTo>
                      <a:lnTo>
                        <a:pt x="198" y="461"/>
                      </a:lnTo>
                      <a:lnTo>
                        <a:pt x="225" y="158"/>
                      </a:lnTo>
                      <a:lnTo>
                        <a:pt x="62" y="337"/>
                      </a:lnTo>
                      <a:lnTo>
                        <a:pt x="0" y="281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Freeform 193"/>
                <p:cNvSpPr>
                  <a:spLocks/>
                </p:cNvSpPr>
                <p:nvPr/>
              </p:nvSpPr>
              <p:spPr bwMode="auto">
                <a:xfrm>
                  <a:off x="6625586" y="4911704"/>
                  <a:ext cx="59220" cy="57918"/>
                </a:xfrm>
                <a:custGeom>
                  <a:avLst/>
                  <a:gdLst>
                    <a:gd name="T0" fmla="*/ 90 w 401"/>
                    <a:gd name="T1" fmla="*/ 353 h 391"/>
                    <a:gd name="T2" fmla="*/ 32 w 401"/>
                    <a:gd name="T3" fmla="*/ 289 h 391"/>
                    <a:gd name="T4" fmla="*/ 0 w 401"/>
                    <a:gd name="T5" fmla="*/ 206 h 391"/>
                    <a:gd name="T6" fmla="*/ 75 w 401"/>
                    <a:gd name="T7" fmla="*/ 189 h 391"/>
                    <a:gd name="T8" fmla="*/ 97 w 401"/>
                    <a:gd name="T9" fmla="*/ 249 h 391"/>
                    <a:gd name="T10" fmla="*/ 137 w 401"/>
                    <a:gd name="T11" fmla="*/ 296 h 391"/>
                    <a:gd name="T12" fmla="*/ 175 w 401"/>
                    <a:gd name="T13" fmla="*/ 313 h 391"/>
                    <a:gd name="T14" fmla="*/ 202 w 401"/>
                    <a:gd name="T15" fmla="*/ 301 h 391"/>
                    <a:gd name="T16" fmla="*/ 203 w 401"/>
                    <a:gd name="T17" fmla="*/ 300 h 391"/>
                    <a:gd name="T18" fmla="*/ 209 w 401"/>
                    <a:gd name="T19" fmla="*/ 287 h 391"/>
                    <a:gd name="T20" fmla="*/ 208 w 401"/>
                    <a:gd name="T21" fmla="*/ 271 h 391"/>
                    <a:gd name="T22" fmla="*/ 196 w 401"/>
                    <a:gd name="T23" fmla="*/ 248 h 391"/>
                    <a:gd name="T24" fmla="*/ 172 w 401"/>
                    <a:gd name="T25" fmla="*/ 215 h 391"/>
                    <a:gd name="T26" fmla="*/ 140 w 401"/>
                    <a:gd name="T27" fmla="*/ 170 h 391"/>
                    <a:gd name="T28" fmla="*/ 122 w 401"/>
                    <a:gd name="T29" fmla="*/ 129 h 391"/>
                    <a:gd name="T30" fmla="*/ 122 w 401"/>
                    <a:gd name="T31" fmla="*/ 88 h 391"/>
                    <a:gd name="T32" fmla="*/ 144 w 401"/>
                    <a:gd name="T33" fmla="*/ 45 h 391"/>
                    <a:gd name="T34" fmla="*/ 144 w 401"/>
                    <a:gd name="T35" fmla="*/ 44 h 391"/>
                    <a:gd name="T36" fmla="*/ 181 w 401"/>
                    <a:gd name="T37" fmla="*/ 13 h 391"/>
                    <a:gd name="T38" fmla="*/ 225 w 401"/>
                    <a:gd name="T39" fmla="*/ 1 h 391"/>
                    <a:gd name="T40" fmla="*/ 272 w 401"/>
                    <a:gd name="T41" fmla="*/ 8 h 391"/>
                    <a:gd name="T42" fmla="*/ 320 w 401"/>
                    <a:gd name="T43" fmla="*/ 35 h 391"/>
                    <a:gd name="T44" fmla="*/ 373 w 401"/>
                    <a:gd name="T45" fmla="*/ 92 h 391"/>
                    <a:gd name="T46" fmla="*/ 401 w 401"/>
                    <a:gd name="T47" fmla="*/ 160 h 391"/>
                    <a:gd name="T48" fmla="*/ 328 w 401"/>
                    <a:gd name="T49" fmla="*/ 183 h 391"/>
                    <a:gd name="T50" fmla="*/ 306 w 401"/>
                    <a:gd name="T51" fmla="*/ 131 h 391"/>
                    <a:gd name="T52" fmla="*/ 273 w 401"/>
                    <a:gd name="T53" fmla="*/ 93 h 391"/>
                    <a:gd name="T54" fmla="*/ 238 w 401"/>
                    <a:gd name="T55" fmla="*/ 78 h 391"/>
                    <a:gd name="T56" fmla="*/ 214 w 401"/>
                    <a:gd name="T57" fmla="*/ 89 h 391"/>
                    <a:gd name="T58" fmla="*/ 214 w 401"/>
                    <a:gd name="T59" fmla="*/ 90 h 391"/>
                    <a:gd name="T60" fmla="*/ 206 w 401"/>
                    <a:gd name="T61" fmla="*/ 105 h 391"/>
                    <a:gd name="T62" fmla="*/ 209 w 401"/>
                    <a:gd name="T63" fmla="*/ 122 h 391"/>
                    <a:gd name="T64" fmla="*/ 223 w 401"/>
                    <a:gd name="T65" fmla="*/ 146 h 391"/>
                    <a:gd name="T66" fmla="*/ 248 w 401"/>
                    <a:gd name="T67" fmla="*/ 180 h 391"/>
                    <a:gd name="T68" fmla="*/ 278 w 401"/>
                    <a:gd name="T69" fmla="*/ 225 h 391"/>
                    <a:gd name="T70" fmla="*/ 294 w 401"/>
                    <a:gd name="T71" fmla="*/ 267 h 391"/>
                    <a:gd name="T72" fmla="*/ 293 w 401"/>
                    <a:gd name="T73" fmla="*/ 306 h 391"/>
                    <a:gd name="T74" fmla="*/ 273 w 401"/>
                    <a:gd name="T75" fmla="*/ 345 h 391"/>
                    <a:gd name="T76" fmla="*/ 272 w 401"/>
                    <a:gd name="T77" fmla="*/ 345 h 391"/>
                    <a:gd name="T78" fmla="*/ 233 w 401"/>
                    <a:gd name="T79" fmla="*/ 379 h 391"/>
                    <a:gd name="T80" fmla="*/ 188 w 401"/>
                    <a:gd name="T81" fmla="*/ 390 h 391"/>
                    <a:gd name="T82" fmla="*/ 139 w 401"/>
                    <a:gd name="T83" fmla="*/ 381 h 391"/>
                    <a:gd name="T84" fmla="*/ 90 w 401"/>
                    <a:gd name="T85" fmla="*/ 353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01" h="391">
                      <a:moveTo>
                        <a:pt x="90" y="353"/>
                      </a:moveTo>
                      <a:cubicBezTo>
                        <a:pt x="67" y="335"/>
                        <a:pt x="48" y="314"/>
                        <a:pt x="32" y="289"/>
                      </a:cubicBezTo>
                      <a:cubicBezTo>
                        <a:pt x="16" y="264"/>
                        <a:pt x="5" y="236"/>
                        <a:pt x="0" y="206"/>
                      </a:cubicBezTo>
                      <a:lnTo>
                        <a:pt x="75" y="189"/>
                      </a:lnTo>
                      <a:cubicBezTo>
                        <a:pt x="81" y="211"/>
                        <a:pt x="88" y="231"/>
                        <a:pt x="97" y="249"/>
                      </a:cubicBezTo>
                      <a:cubicBezTo>
                        <a:pt x="106" y="267"/>
                        <a:pt x="120" y="282"/>
                        <a:pt x="137" y="296"/>
                      </a:cubicBezTo>
                      <a:cubicBezTo>
                        <a:pt x="150" y="306"/>
                        <a:pt x="163" y="312"/>
                        <a:pt x="175" y="313"/>
                      </a:cubicBezTo>
                      <a:cubicBezTo>
                        <a:pt x="186" y="314"/>
                        <a:pt x="195" y="310"/>
                        <a:pt x="202" y="301"/>
                      </a:cubicBezTo>
                      <a:lnTo>
                        <a:pt x="203" y="300"/>
                      </a:lnTo>
                      <a:cubicBezTo>
                        <a:pt x="206" y="296"/>
                        <a:pt x="208" y="291"/>
                        <a:pt x="209" y="287"/>
                      </a:cubicBezTo>
                      <a:cubicBezTo>
                        <a:pt x="210" y="282"/>
                        <a:pt x="210" y="277"/>
                        <a:pt x="208" y="271"/>
                      </a:cubicBezTo>
                      <a:cubicBezTo>
                        <a:pt x="205" y="264"/>
                        <a:pt x="201" y="257"/>
                        <a:pt x="196" y="248"/>
                      </a:cubicBezTo>
                      <a:cubicBezTo>
                        <a:pt x="190" y="239"/>
                        <a:pt x="182" y="228"/>
                        <a:pt x="172" y="215"/>
                      </a:cubicBezTo>
                      <a:cubicBezTo>
                        <a:pt x="160" y="199"/>
                        <a:pt x="149" y="184"/>
                        <a:pt x="140" y="170"/>
                      </a:cubicBezTo>
                      <a:cubicBezTo>
                        <a:pt x="131" y="156"/>
                        <a:pt x="125" y="142"/>
                        <a:pt x="122" y="129"/>
                      </a:cubicBezTo>
                      <a:cubicBezTo>
                        <a:pt x="119" y="115"/>
                        <a:pt x="119" y="102"/>
                        <a:pt x="122" y="88"/>
                      </a:cubicBezTo>
                      <a:cubicBezTo>
                        <a:pt x="125" y="74"/>
                        <a:pt x="132" y="60"/>
                        <a:pt x="144" y="45"/>
                      </a:cubicBezTo>
                      <a:lnTo>
                        <a:pt x="144" y="44"/>
                      </a:lnTo>
                      <a:cubicBezTo>
                        <a:pt x="155" y="30"/>
                        <a:pt x="167" y="20"/>
                        <a:pt x="181" y="13"/>
                      </a:cubicBezTo>
                      <a:cubicBezTo>
                        <a:pt x="195" y="6"/>
                        <a:pt x="209" y="2"/>
                        <a:pt x="225" y="1"/>
                      </a:cubicBezTo>
                      <a:cubicBezTo>
                        <a:pt x="240" y="0"/>
                        <a:pt x="256" y="3"/>
                        <a:pt x="272" y="8"/>
                      </a:cubicBezTo>
                      <a:cubicBezTo>
                        <a:pt x="288" y="14"/>
                        <a:pt x="304" y="23"/>
                        <a:pt x="320" y="35"/>
                      </a:cubicBezTo>
                      <a:cubicBezTo>
                        <a:pt x="342" y="52"/>
                        <a:pt x="359" y="71"/>
                        <a:pt x="373" y="92"/>
                      </a:cubicBezTo>
                      <a:cubicBezTo>
                        <a:pt x="386" y="113"/>
                        <a:pt x="396" y="136"/>
                        <a:pt x="401" y="160"/>
                      </a:cubicBezTo>
                      <a:lnTo>
                        <a:pt x="328" y="183"/>
                      </a:lnTo>
                      <a:cubicBezTo>
                        <a:pt x="322" y="164"/>
                        <a:pt x="314" y="146"/>
                        <a:pt x="306" y="131"/>
                      </a:cubicBezTo>
                      <a:cubicBezTo>
                        <a:pt x="297" y="116"/>
                        <a:pt x="286" y="103"/>
                        <a:pt x="273" y="93"/>
                      </a:cubicBezTo>
                      <a:cubicBezTo>
                        <a:pt x="260" y="83"/>
                        <a:pt x="249" y="78"/>
                        <a:pt x="238" y="78"/>
                      </a:cubicBezTo>
                      <a:cubicBezTo>
                        <a:pt x="228" y="78"/>
                        <a:pt x="220" y="82"/>
                        <a:pt x="214" y="89"/>
                      </a:cubicBezTo>
                      <a:lnTo>
                        <a:pt x="214" y="90"/>
                      </a:lnTo>
                      <a:cubicBezTo>
                        <a:pt x="210" y="95"/>
                        <a:pt x="207" y="100"/>
                        <a:pt x="206" y="105"/>
                      </a:cubicBezTo>
                      <a:cubicBezTo>
                        <a:pt x="205" y="110"/>
                        <a:pt x="206" y="116"/>
                        <a:pt x="209" y="122"/>
                      </a:cubicBezTo>
                      <a:cubicBezTo>
                        <a:pt x="212" y="129"/>
                        <a:pt x="216" y="137"/>
                        <a:pt x="223" y="146"/>
                      </a:cubicBezTo>
                      <a:cubicBezTo>
                        <a:pt x="229" y="155"/>
                        <a:pt x="238" y="166"/>
                        <a:pt x="248" y="180"/>
                      </a:cubicBezTo>
                      <a:cubicBezTo>
                        <a:pt x="260" y="196"/>
                        <a:pt x="270" y="211"/>
                        <a:pt x="278" y="225"/>
                      </a:cubicBezTo>
                      <a:cubicBezTo>
                        <a:pt x="286" y="239"/>
                        <a:pt x="291" y="253"/>
                        <a:pt x="294" y="267"/>
                      </a:cubicBezTo>
                      <a:cubicBezTo>
                        <a:pt x="297" y="280"/>
                        <a:pt x="297" y="293"/>
                        <a:pt x="293" y="306"/>
                      </a:cubicBezTo>
                      <a:cubicBezTo>
                        <a:pt x="290" y="318"/>
                        <a:pt x="283" y="331"/>
                        <a:pt x="273" y="345"/>
                      </a:cubicBezTo>
                      <a:lnTo>
                        <a:pt x="272" y="345"/>
                      </a:lnTo>
                      <a:cubicBezTo>
                        <a:pt x="261" y="360"/>
                        <a:pt x="248" y="371"/>
                        <a:pt x="233" y="379"/>
                      </a:cubicBezTo>
                      <a:cubicBezTo>
                        <a:pt x="219" y="386"/>
                        <a:pt x="204" y="390"/>
                        <a:pt x="188" y="390"/>
                      </a:cubicBezTo>
                      <a:cubicBezTo>
                        <a:pt x="172" y="391"/>
                        <a:pt x="156" y="388"/>
                        <a:pt x="139" y="381"/>
                      </a:cubicBezTo>
                      <a:cubicBezTo>
                        <a:pt x="123" y="375"/>
                        <a:pt x="106" y="366"/>
                        <a:pt x="90" y="3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Freeform 194"/>
                <p:cNvSpPr>
                  <a:spLocks/>
                </p:cNvSpPr>
                <p:nvPr/>
              </p:nvSpPr>
              <p:spPr bwMode="auto">
                <a:xfrm>
                  <a:off x="6666584" y="4937084"/>
                  <a:ext cx="42300" cy="53363"/>
                </a:xfrm>
                <a:custGeom>
                  <a:avLst/>
                  <a:gdLst>
                    <a:gd name="T0" fmla="*/ 217 w 286"/>
                    <a:gd name="T1" fmla="*/ 0 h 360"/>
                    <a:gd name="T2" fmla="*/ 286 w 286"/>
                    <a:gd name="T3" fmla="*/ 48 h 360"/>
                    <a:gd name="T4" fmla="*/ 68 w 286"/>
                    <a:gd name="T5" fmla="*/ 360 h 360"/>
                    <a:gd name="T6" fmla="*/ 0 w 286"/>
                    <a:gd name="T7" fmla="*/ 312 h 360"/>
                    <a:gd name="T8" fmla="*/ 217 w 286"/>
                    <a:gd name="T9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" h="360">
                      <a:moveTo>
                        <a:pt x="217" y="0"/>
                      </a:moveTo>
                      <a:lnTo>
                        <a:pt x="286" y="48"/>
                      </a:lnTo>
                      <a:lnTo>
                        <a:pt x="68" y="360"/>
                      </a:lnTo>
                      <a:lnTo>
                        <a:pt x="0" y="312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Freeform 195"/>
                <p:cNvSpPr>
                  <a:spLocks/>
                </p:cNvSpPr>
                <p:nvPr/>
              </p:nvSpPr>
              <p:spPr bwMode="auto">
                <a:xfrm>
                  <a:off x="6717344" y="4963765"/>
                  <a:ext cx="63775" cy="66378"/>
                </a:xfrm>
                <a:custGeom>
                  <a:avLst/>
                  <a:gdLst>
                    <a:gd name="T0" fmla="*/ 96 w 432"/>
                    <a:gd name="T1" fmla="*/ 418 h 447"/>
                    <a:gd name="T2" fmla="*/ 12 w 432"/>
                    <a:gd name="T3" fmla="*/ 321 h 447"/>
                    <a:gd name="T4" fmla="*/ 36 w 432"/>
                    <a:gd name="T5" fmla="*/ 189 h 447"/>
                    <a:gd name="T6" fmla="*/ 143 w 432"/>
                    <a:gd name="T7" fmla="*/ 0 h 447"/>
                    <a:gd name="T8" fmla="*/ 216 w 432"/>
                    <a:gd name="T9" fmla="*/ 41 h 447"/>
                    <a:gd name="T10" fmla="*/ 110 w 432"/>
                    <a:gd name="T11" fmla="*/ 229 h 447"/>
                    <a:gd name="T12" fmla="*/ 94 w 432"/>
                    <a:gd name="T13" fmla="*/ 301 h 447"/>
                    <a:gd name="T14" fmla="*/ 135 w 432"/>
                    <a:gd name="T15" fmla="*/ 351 h 447"/>
                    <a:gd name="T16" fmla="*/ 199 w 432"/>
                    <a:gd name="T17" fmla="*/ 361 h 447"/>
                    <a:gd name="T18" fmla="*/ 252 w 432"/>
                    <a:gd name="T19" fmla="*/ 312 h 447"/>
                    <a:gd name="T20" fmla="*/ 359 w 432"/>
                    <a:gd name="T21" fmla="*/ 122 h 447"/>
                    <a:gd name="T22" fmla="*/ 432 w 432"/>
                    <a:gd name="T23" fmla="*/ 164 h 447"/>
                    <a:gd name="T24" fmla="*/ 326 w 432"/>
                    <a:gd name="T25" fmla="*/ 351 h 447"/>
                    <a:gd name="T26" fmla="*/ 279 w 432"/>
                    <a:gd name="T27" fmla="*/ 411 h 447"/>
                    <a:gd name="T28" fmla="*/ 223 w 432"/>
                    <a:gd name="T29" fmla="*/ 441 h 447"/>
                    <a:gd name="T30" fmla="*/ 161 w 432"/>
                    <a:gd name="T31" fmla="*/ 443 h 447"/>
                    <a:gd name="T32" fmla="*/ 96 w 432"/>
                    <a:gd name="T33" fmla="*/ 418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2" h="447">
                      <a:moveTo>
                        <a:pt x="96" y="418"/>
                      </a:moveTo>
                      <a:cubicBezTo>
                        <a:pt x="51" y="393"/>
                        <a:pt x="23" y="360"/>
                        <a:pt x="12" y="321"/>
                      </a:cubicBezTo>
                      <a:cubicBezTo>
                        <a:pt x="0" y="282"/>
                        <a:pt x="8" y="238"/>
                        <a:pt x="36" y="189"/>
                      </a:cubicBezTo>
                      <a:lnTo>
                        <a:pt x="143" y="0"/>
                      </a:lnTo>
                      <a:lnTo>
                        <a:pt x="216" y="41"/>
                      </a:lnTo>
                      <a:lnTo>
                        <a:pt x="110" y="229"/>
                      </a:lnTo>
                      <a:cubicBezTo>
                        <a:pt x="94" y="256"/>
                        <a:pt x="89" y="280"/>
                        <a:pt x="94" y="301"/>
                      </a:cubicBezTo>
                      <a:cubicBezTo>
                        <a:pt x="99" y="322"/>
                        <a:pt x="113" y="338"/>
                        <a:pt x="135" y="351"/>
                      </a:cubicBezTo>
                      <a:cubicBezTo>
                        <a:pt x="157" y="364"/>
                        <a:pt x="179" y="367"/>
                        <a:pt x="199" y="361"/>
                      </a:cubicBezTo>
                      <a:cubicBezTo>
                        <a:pt x="219" y="355"/>
                        <a:pt x="236" y="339"/>
                        <a:pt x="252" y="312"/>
                      </a:cubicBezTo>
                      <a:lnTo>
                        <a:pt x="359" y="122"/>
                      </a:lnTo>
                      <a:lnTo>
                        <a:pt x="432" y="164"/>
                      </a:lnTo>
                      <a:lnTo>
                        <a:pt x="326" y="351"/>
                      </a:lnTo>
                      <a:cubicBezTo>
                        <a:pt x="312" y="376"/>
                        <a:pt x="296" y="396"/>
                        <a:pt x="279" y="411"/>
                      </a:cubicBezTo>
                      <a:cubicBezTo>
                        <a:pt x="261" y="426"/>
                        <a:pt x="243" y="436"/>
                        <a:pt x="223" y="441"/>
                      </a:cubicBezTo>
                      <a:cubicBezTo>
                        <a:pt x="203" y="446"/>
                        <a:pt x="183" y="447"/>
                        <a:pt x="161" y="443"/>
                      </a:cubicBezTo>
                      <a:cubicBezTo>
                        <a:pt x="140" y="439"/>
                        <a:pt x="118" y="430"/>
                        <a:pt x="96" y="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Freeform 196"/>
                <p:cNvSpPr>
                  <a:spLocks/>
                </p:cNvSpPr>
                <p:nvPr/>
              </p:nvSpPr>
              <p:spPr bwMode="auto">
                <a:xfrm>
                  <a:off x="6779167" y="4991097"/>
                  <a:ext cx="50109" cy="63775"/>
                </a:xfrm>
                <a:custGeom>
                  <a:avLst/>
                  <a:gdLst>
                    <a:gd name="T0" fmla="*/ 125 w 339"/>
                    <a:gd name="T1" fmla="*/ 119 h 430"/>
                    <a:gd name="T2" fmla="*/ 19 w 339"/>
                    <a:gd name="T3" fmla="*/ 71 h 430"/>
                    <a:gd name="T4" fmla="*/ 51 w 339"/>
                    <a:gd name="T5" fmla="*/ 0 h 430"/>
                    <a:gd name="T6" fmla="*/ 339 w 339"/>
                    <a:gd name="T7" fmla="*/ 130 h 430"/>
                    <a:gd name="T8" fmla="*/ 307 w 339"/>
                    <a:gd name="T9" fmla="*/ 201 h 430"/>
                    <a:gd name="T10" fmla="*/ 201 w 339"/>
                    <a:gd name="T11" fmla="*/ 153 h 430"/>
                    <a:gd name="T12" fmla="*/ 76 w 339"/>
                    <a:gd name="T13" fmla="*/ 430 h 430"/>
                    <a:gd name="T14" fmla="*/ 0 w 339"/>
                    <a:gd name="T15" fmla="*/ 395 h 430"/>
                    <a:gd name="T16" fmla="*/ 125 w 339"/>
                    <a:gd name="T17" fmla="*/ 119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9" h="430">
                      <a:moveTo>
                        <a:pt x="125" y="119"/>
                      </a:moveTo>
                      <a:lnTo>
                        <a:pt x="19" y="71"/>
                      </a:lnTo>
                      <a:lnTo>
                        <a:pt x="51" y="0"/>
                      </a:lnTo>
                      <a:lnTo>
                        <a:pt x="339" y="130"/>
                      </a:lnTo>
                      <a:lnTo>
                        <a:pt x="307" y="201"/>
                      </a:lnTo>
                      <a:lnTo>
                        <a:pt x="201" y="153"/>
                      </a:lnTo>
                      <a:lnTo>
                        <a:pt x="76" y="430"/>
                      </a:lnTo>
                      <a:lnTo>
                        <a:pt x="0" y="395"/>
                      </a:lnTo>
                      <a:lnTo>
                        <a:pt x="125" y="1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197"/>
                <p:cNvSpPr>
                  <a:spLocks noEditPoints="1"/>
                </p:cNvSpPr>
                <p:nvPr/>
              </p:nvSpPr>
              <p:spPr bwMode="auto">
                <a:xfrm>
                  <a:off x="6812356" y="5021033"/>
                  <a:ext cx="55315" cy="65727"/>
                </a:xfrm>
                <a:custGeom>
                  <a:avLst/>
                  <a:gdLst>
                    <a:gd name="T0" fmla="*/ 289 w 377"/>
                    <a:gd name="T1" fmla="*/ 0 h 445"/>
                    <a:gd name="T2" fmla="*/ 361 w 377"/>
                    <a:gd name="T3" fmla="*/ 28 h 445"/>
                    <a:gd name="T4" fmla="*/ 377 w 377"/>
                    <a:gd name="T5" fmla="*/ 445 h 445"/>
                    <a:gd name="T6" fmla="*/ 295 w 377"/>
                    <a:gd name="T7" fmla="*/ 413 h 445"/>
                    <a:gd name="T8" fmla="*/ 293 w 377"/>
                    <a:gd name="T9" fmla="*/ 321 h 445"/>
                    <a:gd name="T10" fmla="*/ 143 w 377"/>
                    <a:gd name="T11" fmla="*/ 264 h 445"/>
                    <a:gd name="T12" fmla="*/ 80 w 377"/>
                    <a:gd name="T13" fmla="*/ 331 h 445"/>
                    <a:gd name="T14" fmla="*/ 0 w 377"/>
                    <a:gd name="T15" fmla="*/ 301 h 445"/>
                    <a:gd name="T16" fmla="*/ 289 w 377"/>
                    <a:gd name="T17" fmla="*/ 0 h 445"/>
                    <a:gd name="T18" fmla="*/ 292 w 377"/>
                    <a:gd name="T19" fmla="*/ 241 h 445"/>
                    <a:gd name="T20" fmla="*/ 292 w 377"/>
                    <a:gd name="T21" fmla="*/ 241 h 445"/>
                    <a:gd name="T22" fmla="*/ 288 w 377"/>
                    <a:gd name="T23" fmla="*/ 108 h 445"/>
                    <a:gd name="T24" fmla="*/ 197 w 377"/>
                    <a:gd name="T25" fmla="*/ 205 h 445"/>
                    <a:gd name="T26" fmla="*/ 292 w 377"/>
                    <a:gd name="T27" fmla="*/ 241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7" h="445">
                      <a:moveTo>
                        <a:pt x="289" y="0"/>
                      </a:moveTo>
                      <a:lnTo>
                        <a:pt x="361" y="28"/>
                      </a:lnTo>
                      <a:lnTo>
                        <a:pt x="377" y="445"/>
                      </a:lnTo>
                      <a:lnTo>
                        <a:pt x="295" y="413"/>
                      </a:lnTo>
                      <a:lnTo>
                        <a:pt x="293" y="321"/>
                      </a:lnTo>
                      <a:lnTo>
                        <a:pt x="143" y="264"/>
                      </a:lnTo>
                      <a:lnTo>
                        <a:pt x="80" y="331"/>
                      </a:lnTo>
                      <a:lnTo>
                        <a:pt x="0" y="301"/>
                      </a:lnTo>
                      <a:lnTo>
                        <a:pt x="289" y="0"/>
                      </a:lnTo>
                      <a:close/>
                      <a:moveTo>
                        <a:pt x="292" y="241"/>
                      </a:moveTo>
                      <a:lnTo>
                        <a:pt x="292" y="241"/>
                      </a:lnTo>
                      <a:lnTo>
                        <a:pt x="288" y="108"/>
                      </a:lnTo>
                      <a:lnTo>
                        <a:pt x="197" y="205"/>
                      </a:lnTo>
                      <a:lnTo>
                        <a:pt x="292" y="2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198"/>
                <p:cNvSpPr>
                  <a:spLocks/>
                </p:cNvSpPr>
                <p:nvPr/>
              </p:nvSpPr>
              <p:spPr bwMode="auto">
                <a:xfrm>
                  <a:off x="6879385" y="5036000"/>
                  <a:ext cx="68981" cy="69632"/>
                </a:xfrm>
                <a:custGeom>
                  <a:avLst/>
                  <a:gdLst>
                    <a:gd name="T0" fmla="*/ 103 w 470"/>
                    <a:gd name="T1" fmla="*/ 0 h 470"/>
                    <a:gd name="T2" fmla="*/ 190 w 470"/>
                    <a:gd name="T3" fmla="*/ 24 h 470"/>
                    <a:gd name="T4" fmla="*/ 243 w 470"/>
                    <a:gd name="T5" fmla="*/ 207 h 470"/>
                    <a:gd name="T6" fmla="*/ 383 w 470"/>
                    <a:gd name="T7" fmla="*/ 79 h 470"/>
                    <a:gd name="T8" fmla="*/ 470 w 470"/>
                    <a:gd name="T9" fmla="*/ 103 h 470"/>
                    <a:gd name="T10" fmla="*/ 367 w 470"/>
                    <a:gd name="T11" fmla="*/ 470 h 470"/>
                    <a:gd name="T12" fmla="*/ 287 w 470"/>
                    <a:gd name="T13" fmla="*/ 447 h 470"/>
                    <a:gd name="T14" fmla="*/ 354 w 470"/>
                    <a:gd name="T15" fmla="*/ 208 h 470"/>
                    <a:gd name="T16" fmla="*/ 207 w 470"/>
                    <a:gd name="T17" fmla="*/ 336 h 470"/>
                    <a:gd name="T18" fmla="*/ 205 w 470"/>
                    <a:gd name="T19" fmla="*/ 335 h 470"/>
                    <a:gd name="T20" fmla="*/ 146 w 470"/>
                    <a:gd name="T21" fmla="*/ 151 h 470"/>
                    <a:gd name="T22" fmla="*/ 79 w 470"/>
                    <a:gd name="T23" fmla="*/ 389 h 470"/>
                    <a:gd name="T24" fmla="*/ 0 w 470"/>
                    <a:gd name="T25" fmla="*/ 367 h 470"/>
                    <a:gd name="T26" fmla="*/ 103 w 470"/>
                    <a:gd name="T2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0" h="470">
                      <a:moveTo>
                        <a:pt x="103" y="0"/>
                      </a:moveTo>
                      <a:lnTo>
                        <a:pt x="190" y="24"/>
                      </a:lnTo>
                      <a:lnTo>
                        <a:pt x="243" y="207"/>
                      </a:lnTo>
                      <a:lnTo>
                        <a:pt x="383" y="79"/>
                      </a:lnTo>
                      <a:lnTo>
                        <a:pt x="470" y="103"/>
                      </a:lnTo>
                      <a:lnTo>
                        <a:pt x="367" y="470"/>
                      </a:lnTo>
                      <a:lnTo>
                        <a:pt x="287" y="447"/>
                      </a:lnTo>
                      <a:lnTo>
                        <a:pt x="354" y="208"/>
                      </a:lnTo>
                      <a:lnTo>
                        <a:pt x="207" y="336"/>
                      </a:lnTo>
                      <a:lnTo>
                        <a:pt x="205" y="335"/>
                      </a:lnTo>
                      <a:lnTo>
                        <a:pt x="146" y="151"/>
                      </a:lnTo>
                      <a:lnTo>
                        <a:pt x="79" y="389"/>
                      </a:lnTo>
                      <a:lnTo>
                        <a:pt x="0" y="36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199"/>
                <p:cNvSpPr>
                  <a:spLocks noEditPoints="1"/>
                </p:cNvSpPr>
                <p:nvPr/>
              </p:nvSpPr>
              <p:spPr bwMode="auto">
                <a:xfrm>
                  <a:off x="6945113" y="5056825"/>
                  <a:ext cx="58569" cy="62474"/>
                </a:xfrm>
                <a:custGeom>
                  <a:avLst/>
                  <a:gdLst>
                    <a:gd name="T0" fmla="*/ 231 w 397"/>
                    <a:gd name="T1" fmla="*/ 0 h 421"/>
                    <a:gd name="T2" fmla="*/ 307 w 397"/>
                    <a:gd name="T3" fmla="*/ 14 h 421"/>
                    <a:gd name="T4" fmla="*/ 397 w 397"/>
                    <a:gd name="T5" fmla="*/ 421 h 421"/>
                    <a:gd name="T6" fmla="*/ 311 w 397"/>
                    <a:gd name="T7" fmla="*/ 405 h 421"/>
                    <a:gd name="T8" fmla="*/ 292 w 397"/>
                    <a:gd name="T9" fmla="*/ 315 h 421"/>
                    <a:gd name="T10" fmla="*/ 134 w 397"/>
                    <a:gd name="T11" fmla="*/ 285 h 421"/>
                    <a:gd name="T12" fmla="*/ 84 w 397"/>
                    <a:gd name="T13" fmla="*/ 363 h 421"/>
                    <a:gd name="T14" fmla="*/ 0 w 397"/>
                    <a:gd name="T15" fmla="*/ 348 h 421"/>
                    <a:gd name="T16" fmla="*/ 231 w 397"/>
                    <a:gd name="T17" fmla="*/ 0 h 421"/>
                    <a:gd name="T18" fmla="*/ 276 w 397"/>
                    <a:gd name="T19" fmla="*/ 236 h 421"/>
                    <a:gd name="T20" fmla="*/ 276 w 397"/>
                    <a:gd name="T21" fmla="*/ 236 h 421"/>
                    <a:gd name="T22" fmla="*/ 249 w 397"/>
                    <a:gd name="T23" fmla="*/ 106 h 421"/>
                    <a:gd name="T24" fmla="*/ 177 w 397"/>
                    <a:gd name="T25" fmla="*/ 218 h 421"/>
                    <a:gd name="T26" fmla="*/ 276 w 397"/>
                    <a:gd name="T27" fmla="*/ 236 h 4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7" h="421">
                      <a:moveTo>
                        <a:pt x="231" y="0"/>
                      </a:moveTo>
                      <a:lnTo>
                        <a:pt x="307" y="14"/>
                      </a:lnTo>
                      <a:lnTo>
                        <a:pt x="397" y="421"/>
                      </a:lnTo>
                      <a:lnTo>
                        <a:pt x="311" y="405"/>
                      </a:lnTo>
                      <a:lnTo>
                        <a:pt x="292" y="315"/>
                      </a:lnTo>
                      <a:lnTo>
                        <a:pt x="134" y="285"/>
                      </a:lnTo>
                      <a:lnTo>
                        <a:pt x="84" y="363"/>
                      </a:lnTo>
                      <a:lnTo>
                        <a:pt x="0" y="348"/>
                      </a:lnTo>
                      <a:lnTo>
                        <a:pt x="231" y="0"/>
                      </a:lnTo>
                      <a:close/>
                      <a:moveTo>
                        <a:pt x="276" y="236"/>
                      </a:moveTo>
                      <a:lnTo>
                        <a:pt x="276" y="236"/>
                      </a:lnTo>
                      <a:lnTo>
                        <a:pt x="249" y="106"/>
                      </a:lnTo>
                      <a:lnTo>
                        <a:pt x="177" y="218"/>
                      </a:lnTo>
                      <a:lnTo>
                        <a:pt x="276" y="2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" name="Freeform 200"/>
                <p:cNvSpPr>
                  <a:spLocks noEditPoints="1"/>
                </p:cNvSpPr>
                <p:nvPr/>
              </p:nvSpPr>
              <p:spPr bwMode="auto">
                <a:xfrm>
                  <a:off x="7040125" y="5067237"/>
                  <a:ext cx="47506" cy="56617"/>
                </a:xfrm>
                <a:custGeom>
                  <a:avLst/>
                  <a:gdLst>
                    <a:gd name="T0" fmla="*/ 26 w 319"/>
                    <a:gd name="T1" fmla="*/ 0 h 386"/>
                    <a:gd name="T2" fmla="*/ 182 w 319"/>
                    <a:gd name="T3" fmla="*/ 11 h 386"/>
                    <a:gd name="T4" fmla="*/ 242 w 319"/>
                    <a:gd name="T5" fmla="*/ 25 h 386"/>
                    <a:gd name="T6" fmla="*/ 286 w 319"/>
                    <a:gd name="T7" fmla="*/ 55 h 386"/>
                    <a:gd name="T8" fmla="*/ 312 w 319"/>
                    <a:gd name="T9" fmla="*/ 98 h 386"/>
                    <a:gd name="T10" fmla="*/ 318 w 319"/>
                    <a:gd name="T11" fmla="*/ 152 h 386"/>
                    <a:gd name="T12" fmla="*/ 318 w 319"/>
                    <a:gd name="T13" fmla="*/ 153 h 386"/>
                    <a:gd name="T14" fmla="*/ 302 w 319"/>
                    <a:gd name="T15" fmla="*/ 211 h 386"/>
                    <a:gd name="T16" fmla="*/ 266 w 319"/>
                    <a:gd name="T17" fmla="*/ 250 h 386"/>
                    <a:gd name="T18" fmla="*/ 215 w 319"/>
                    <a:gd name="T19" fmla="*/ 272 h 386"/>
                    <a:gd name="T20" fmla="*/ 155 w 319"/>
                    <a:gd name="T21" fmla="*/ 276 h 386"/>
                    <a:gd name="T22" fmla="*/ 91 w 319"/>
                    <a:gd name="T23" fmla="*/ 272 h 386"/>
                    <a:gd name="T24" fmla="*/ 83 w 319"/>
                    <a:gd name="T25" fmla="*/ 386 h 386"/>
                    <a:gd name="T26" fmla="*/ 0 w 319"/>
                    <a:gd name="T27" fmla="*/ 380 h 386"/>
                    <a:gd name="T28" fmla="*/ 26 w 319"/>
                    <a:gd name="T29" fmla="*/ 0 h 386"/>
                    <a:gd name="T30" fmla="*/ 163 w 319"/>
                    <a:gd name="T31" fmla="*/ 202 h 386"/>
                    <a:gd name="T32" fmla="*/ 163 w 319"/>
                    <a:gd name="T33" fmla="*/ 202 h 386"/>
                    <a:gd name="T34" fmla="*/ 213 w 319"/>
                    <a:gd name="T35" fmla="*/ 189 h 386"/>
                    <a:gd name="T36" fmla="*/ 233 w 319"/>
                    <a:gd name="T37" fmla="*/ 149 h 386"/>
                    <a:gd name="T38" fmla="*/ 233 w 319"/>
                    <a:gd name="T39" fmla="*/ 148 h 386"/>
                    <a:gd name="T40" fmla="*/ 218 w 319"/>
                    <a:gd name="T41" fmla="*/ 104 h 386"/>
                    <a:gd name="T42" fmla="*/ 169 w 319"/>
                    <a:gd name="T43" fmla="*/ 86 h 386"/>
                    <a:gd name="T44" fmla="*/ 105 w 319"/>
                    <a:gd name="T45" fmla="*/ 81 h 386"/>
                    <a:gd name="T46" fmla="*/ 96 w 319"/>
                    <a:gd name="T47" fmla="*/ 197 h 386"/>
                    <a:gd name="T48" fmla="*/ 163 w 319"/>
                    <a:gd name="T49" fmla="*/ 202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9" h="386">
                      <a:moveTo>
                        <a:pt x="26" y="0"/>
                      </a:moveTo>
                      <a:lnTo>
                        <a:pt x="182" y="11"/>
                      </a:lnTo>
                      <a:cubicBezTo>
                        <a:pt x="204" y="12"/>
                        <a:pt x="224" y="17"/>
                        <a:pt x="242" y="25"/>
                      </a:cubicBezTo>
                      <a:cubicBezTo>
                        <a:pt x="259" y="32"/>
                        <a:pt x="274" y="42"/>
                        <a:pt x="286" y="55"/>
                      </a:cubicBezTo>
                      <a:cubicBezTo>
                        <a:pt x="297" y="67"/>
                        <a:pt x="306" y="82"/>
                        <a:pt x="312" y="98"/>
                      </a:cubicBezTo>
                      <a:cubicBezTo>
                        <a:pt x="317" y="115"/>
                        <a:pt x="319" y="133"/>
                        <a:pt x="318" y="152"/>
                      </a:cubicBezTo>
                      <a:lnTo>
                        <a:pt x="318" y="153"/>
                      </a:lnTo>
                      <a:cubicBezTo>
                        <a:pt x="316" y="175"/>
                        <a:pt x="311" y="195"/>
                        <a:pt x="302" y="211"/>
                      </a:cubicBezTo>
                      <a:cubicBezTo>
                        <a:pt x="293" y="227"/>
                        <a:pt x="281" y="240"/>
                        <a:pt x="266" y="250"/>
                      </a:cubicBezTo>
                      <a:cubicBezTo>
                        <a:pt x="251" y="260"/>
                        <a:pt x="234" y="268"/>
                        <a:pt x="215" y="272"/>
                      </a:cubicBezTo>
                      <a:cubicBezTo>
                        <a:pt x="196" y="276"/>
                        <a:pt x="176" y="278"/>
                        <a:pt x="155" y="276"/>
                      </a:cubicBezTo>
                      <a:lnTo>
                        <a:pt x="91" y="272"/>
                      </a:lnTo>
                      <a:lnTo>
                        <a:pt x="83" y="386"/>
                      </a:lnTo>
                      <a:lnTo>
                        <a:pt x="0" y="380"/>
                      </a:lnTo>
                      <a:lnTo>
                        <a:pt x="26" y="0"/>
                      </a:lnTo>
                      <a:close/>
                      <a:moveTo>
                        <a:pt x="163" y="202"/>
                      </a:moveTo>
                      <a:lnTo>
                        <a:pt x="163" y="202"/>
                      </a:lnTo>
                      <a:cubicBezTo>
                        <a:pt x="184" y="203"/>
                        <a:pt x="200" y="199"/>
                        <a:pt x="213" y="189"/>
                      </a:cubicBezTo>
                      <a:cubicBezTo>
                        <a:pt x="225" y="179"/>
                        <a:pt x="232" y="165"/>
                        <a:pt x="233" y="149"/>
                      </a:cubicBezTo>
                      <a:lnTo>
                        <a:pt x="233" y="148"/>
                      </a:lnTo>
                      <a:cubicBezTo>
                        <a:pt x="234" y="129"/>
                        <a:pt x="229" y="114"/>
                        <a:pt x="218" y="104"/>
                      </a:cubicBezTo>
                      <a:cubicBezTo>
                        <a:pt x="206" y="93"/>
                        <a:pt x="190" y="87"/>
                        <a:pt x="169" y="86"/>
                      </a:cubicBezTo>
                      <a:lnTo>
                        <a:pt x="105" y="81"/>
                      </a:lnTo>
                      <a:lnTo>
                        <a:pt x="96" y="197"/>
                      </a:lnTo>
                      <a:lnTo>
                        <a:pt x="163" y="2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201"/>
                <p:cNvSpPr>
                  <a:spLocks noEditPoints="1"/>
                </p:cNvSpPr>
                <p:nvPr/>
              </p:nvSpPr>
              <p:spPr bwMode="auto">
                <a:xfrm>
                  <a:off x="7096091" y="5069840"/>
                  <a:ext cx="48808" cy="56617"/>
                </a:xfrm>
                <a:custGeom>
                  <a:avLst/>
                  <a:gdLst>
                    <a:gd name="T0" fmla="*/ 0 w 332"/>
                    <a:gd name="T1" fmla="*/ 1 h 382"/>
                    <a:gd name="T2" fmla="*/ 175 w 332"/>
                    <a:gd name="T3" fmla="*/ 0 h 382"/>
                    <a:gd name="T4" fmla="*/ 286 w 332"/>
                    <a:gd name="T5" fmla="*/ 38 h 382"/>
                    <a:gd name="T6" fmla="*/ 319 w 332"/>
                    <a:gd name="T7" fmla="*/ 125 h 382"/>
                    <a:gd name="T8" fmla="*/ 319 w 332"/>
                    <a:gd name="T9" fmla="*/ 126 h 382"/>
                    <a:gd name="T10" fmla="*/ 297 w 332"/>
                    <a:gd name="T11" fmla="*/ 201 h 382"/>
                    <a:gd name="T12" fmla="*/ 238 w 332"/>
                    <a:gd name="T13" fmla="*/ 244 h 382"/>
                    <a:gd name="T14" fmla="*/ 332 w 332"/>
                    <a:gd name="T15" fmla="*/ 380 h 382"/>
                    <a:gd name="T16" fmla="*/ 234 w 332"/>
                    <a:gd name="T17" fmla="*/ 381 h 382"/>
                    <a:gd name="T18" fmla="*/ 152 w 332"/>
                    <a:gd name="T19" fmla="*/ 259 h 382"/>
                    <a:gd name="T20" fmla="*/ 151 w 332"/>
                    <a:gd name="T21" fmla="*/ 259 h 382"/>
                    <a:gd name="T22" fmla="*/ 86 w 332"/>
                    <a:gd name="T23" fmla="*/ 260 h 382"/>
                    <a:gd name="T24" fmla="*/ 87 w 332"/>
                    <a:gd name="T25" fmla="*/ 381 h 382"/>
                    <a:gd name="T26" fmla="*/ 3 w 332"/>
                    <a:gd name="T27" fmla="*/ 382 h 382"/>
                    <a:gd name="T28" fmla="*/ 0 w 332"/>
                    <a:gd name="T29" fmla="*/ 1 h 382"/>
                    <a:gd name="T30" fmla="*/ 170 w 332"/>
                    <a:gd name="T31" fmla="*/ 185 h 382"/>
                    <a:gd name="T32" fmla="*/ 170 w 332"/>
                    <a:gd name="T33" fmla="*/ 185 h 382"/>
                    <a:gd name="T34" fmla="*/ 218 w 332"/>
                    <a:gd name="T35" fmla="*/ 170 h 382"/>
                    <a:gd name="T36" fmla="*/ 234 w 332"/>
                    <a:gd name="T37" fmla="*/ 131 h 382"/>
                    <a:gd name="T38" fmla="*/ 234 w 332"/>
                    <a:gd name="T39" fmla="*/ 130 h 382"/>
                    <a:gd name="T40" fmla="*/ 217 w 332"/>
                    <a:gd name="T41" fmla="*/ 89 h 382"/>
                    <a:gd name="T42" fmla="*/ 168 w 332"/>
                    <a:gd name="T43" fmla="*/ 76 h 382"/>
                    <a:gd name="T44" fmla="*/ 85 w 332"/>
                    <a:gd name="T45" fmla="*/ 76 h 382"/>
                    <a:gd name="T46" fmla="*/ 85 w 332"/>
                    <a:gd name="T47" fmla="*/ 186 h 382"/>
                    <a:gd name="T48" fmla="*/ 170 w 332"/>
                    <a:gd name="T49" fmla="*/ 185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32" h="382">
                      <a:moveTo>
                        <a:pt x="0" y="1"/>
                      </a:moveTo>
                      <a:lnTo>
                        <a:pt x="175" y="0"/>
                      </a:lnTo>
                      <a:cubicBezTo>
                        <a:pt x="223" y="0"/>
                        <a:pt x="260" y="12"/>
                        <a:pt x="286" y="38"/>
                      </a:cubicBezTo>
                      <a:cubicBezTo>
                        <a:pt x="308" y="60"/>
                        <a:pt x="319" y="89"/>
                        <a:pt x="319" y="125"/>
                      </a:cubicBezTo>
                      <a:lnTo>
                        <a:pt x="319" y="126"/>
                      </a:lnTo>
                      <a:cubicBezTo>
                        <a:pt x="319" y="157"/>
                        <a:pt x="312" y="182"/>
                        <a:pt x="297" y="201"/>
                      </a:cubicBezTo>
                      <a:cubicBezTo>
                        <a:pt x="282" y="221"/>
                        <a:pt x="262" y="235"/>
                        <a:pt x="238" y="244"/>
                      </a:cubicBezTo>
                      <a:lnTo>
                        <a:pt x="332" y="380"/>
                      </a:lnTo>
                      <a:lnTo>
                        <a:pt x="234" y="381"/>
                      </a:lnTo>
                      <a:lnTo>
                        <a:pt x="152" y="259"/>
                      </a:lnTo>
                      <a:lnTo>
                        <a:pt x="151" y="259"/>
                      </a:lnTo>
                      <a:lnTo>
                        <a:pt x="86" y="260"/>
                      </a:lnTo>
                      <a:lnTo>
                        <a:pt x="87" y="381"/>
                      </a:lnTo>
                      <a:lnTo>
                        <a:pt x="3" y="382"/>
                      </a:lnTo>
                      <a:lnTo>
                        <a:pt x="0" y="1"/>
                      </a:lnTo>
                      <a:close/>
                      <a:moveTo>
                        <a:pt x="170" y="185"/>
                      </a:moveTo>
                      <a:lnTo>
                        <a:pt x="170" y="185"/>
                      </a:lnTo>
                      <a:cubicBezTo>
                        <a:pt x="191" y="185"/>
                        <a:pt x="207" y="180"/>
                        <a:pt x="218" y="170"/>
                      </a:cubicBezTo>
                      <a:cubicBezTo>
                        <a:pt x="229" y="160"/>
                        <a:pt x="234" y="147"/>
                        <a:pt x="234" y="131"/>
                      </a:cubicBezTo>
                      <a:lnTo>
                        <a:pt x="234" y="130"/>
                      </a:lnTo>
                      <a:cubicBezTo>
                        <a:pt x="234" y="112"/>
                        <a:pt x="228" y="98"/>
                        <a:pt x="217" y="89"/>
                      </a:cubicBezTo>
                      <a:cubicBezTo>
                        <a:pt x="205" y="80"/>
                        <a:pt x="189" y="76"/>
                        <a:pt x="168" y="76"/>
                      </a:cubicBezTo>
                      <a:lnTo>
                        <a:pt x="85" y="76"/>
                      </a:lnTo>
                      <a:lnTo>
                        <a:pt x="85" y="186"/>
                      </a:lnTo>
                      <a:lnTo>
                        <a:pt x="170" y="1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202"/>
                <p:cNvSpPr>
                  <a:spLocks noEditPoints="1"/>
                </p:cNvSpPr>
                <p:nvPr/>
              </p:nvSpPr>
              <p:spPr bwMode="auto">
                <a:xfrm>
                  <a:off x="7152707" y="5065936"/>
                  <a:ext cx="59871" cy="58569"/>
                </a:xfrm>
                <a:custGeom>
                  <a:avLst/>
                  <a:gdLst>
                    <a:gd name="T0" fmla="*/ 221 w 408"/>
                    <a:gd name="T1" fmla="*/ 396 h 398"/>
                    <a:gd name="T2" fmla="*/ 139 w 408"/>
                    <a:gd name="T3" fmla="*/ 388 h 398"/>
                    <a:gd name="T4" fmla="*/ 72 w 408"/>
                    <a:gd name="T5" fmla="*/ 352 h 398"/>
                    <a:gd name="T6" fmla="*/ 24 w 408"/>
                    <a:gd name="T7" fmla="*/ 294 h 398"/>
                    <a:gd name="T8" fmla="*/ 2 w 408"/>
                    <a:gd name="T9" fmla="*/ 219 h 398"/>
                    <a:gd name="T10" fmla="*/ 2 w 408"/>
                    <a:gd name="T11" fmla="*/ 218 h 398"/>
                    <a:gd name="T12" fmla="*/ 10 w 408"/>
                    <a:gd name="T13" fmla="*/ 140 h 398"/>
                    <a:gd name="T14" fmla="*/ 47 w 408"/>
                    <a:gd name="T15" fmla="*/ 74 h 398"/>
                    <a:gd name="T16" fmla="*/ 107 w 408"/>
                    <a:gd name="T17" fmla="*/ 26 h 398"/>
                    <a:gd name="T18" fmla="*/ 186 w 408"/>
                    <a:gd name="T19" fmla="*/ 3 h 398"/>
                    <a:gd name="T20" fmla="*/ 268 w 408"/>
                    <a:gd name="T21" fmla="*/ 11 h 398"/>
                    <a:gd name="T22" fmla="*/ 336 w 408"/>
                    <a:gd name="T23" fmla="*/ 47 h 398"/>
                    <a:gd name="T24" fmla="*/ 383 w 408"/>
                    <a:gd name="T25" fmla="*/ 105 h 398"/>
                    <a:gd name="T26" fmla="*/ 405 w 408"/>
                    <a:gd name="T27" fmla="*/ 180 h 398"/>
                    <a:gd name="T28" fmla="*/ 405 w 408"/>
                    <a:gd name="T29" fmla="*/ 181 h 398"/>
                    <a:gd name="T30" fmla="*/ 397 w 408"/>
                    <a:gd name="T31" fmla="*/ 258 h 398"/>
                    <a:gd name="T32" fmla="*/ 361 w 408"/>
                    <a:gd name="T33" fmla="*/ 325 h 398"/>
                    <a:gd name="T34" fmla="*/ 301 w 408"/>
                    <a:gd name="T35" fmla="*/ 373 h 398"/>
                    <a:gd name="T36" fmla="*/ 221 w 408"/>
                    <a:gd name="T37" fmla="*/ 396 h 398"/>
                    <a:gd name="T38" fmla="*/ 215 w 408"/>
                    <a:gd name="T39" fmla="*/ 319 h 398"/>
                    <a:gd name="T40" fmla="*/ 215 w 408"/>
                    <a:gd name="T41" fmla="*/ 319 h 398"/>
                    <a:gd name="T42" fmla="*/ 261 w 408"/>
                    <a:gd name="T43" fmla="*/ 305 h 398"/>
                    <a:gd name="T44" fmla="*/ 294 w 408"/>
                    <a:gd name="T45" fmla="*/ 276 h 398"/>
                    <a:gd name="T46" fmla="*/ 314 w 408"/>
                    <a:gd name="T47" fmla="*/ 236 h 398"/>
                    <a:gd name="T48" fmla="*/ 318 w 408"/>
                    <a:gd name="T49" fmla="*/ 190 h 398"/>
                    <a:gd name="T50" fmla="*/ 318 w 408"/>
                    <a:gd name="T51" fmla="*/ 189 h 398"/>
                    <a:gd name="T52" fmla="*/ 306 w 408"/>
                    <a:gd name="T53" fmla="*/ 144 h 398"/>
                    <a:gd name="T54" fmla="*/ 278 w 408"/>
                    <a:gd name="T55" fmla="*/ 108 h 398"/>
                    <a:gd name="T56" fmla="*/ 239 w 408"/>
                    <a:gd name="T57" fmla="*/ 85 h 398"/>
                    <a:gd name="T58" fmla="*/ 192 w 408"/>
                    <a:gd name="T59" fmla="*/ 80 h 398"/>
                    <a:gd name="T60" fmla="*/ 147 w 408"/>
                    <a:gd name="T61" fmla="*/ 94 h 398"/>
                    <a:gd name="T62" fmla="*/ 113 w 408"/>
                    <a:gd name="T63" fmla="*/ 122 h 398"/>
                    <a:gd name="T64" fmla="*/ 93 w 408"/>
                    <a:gd name="T65" fmla="*/ 162 h 398"/>
                    <a:gd name="T66" fmla="*/ 89 w 408"/>
                    <a:gd name="T67" fmla="*/ 209 h 398"/>
                    <a:gd name="T68" fmla="*/ 89 w 408"/>
                    <a:gd name="T69" fmla="*/ 210 h 398"/>
                    <a:gd name="T70" fmla="*/ 102 w 408"/>
                    <a:gd name="T71" fmla="*/ 255 h 398"/>
                    <a:gd name="T72" fmla="*/ 129 w 408"/>
                    <a:gd name="T73" fmla="*/ 291 h 398"/>
                    <a:gd name="T74" fmla="*/ 168 w 408"/>
                    <a:gd name="T75" fmla="*/ 313 h 398"/>
                    <a:gd name="T76" fmla="*/ 215 w 408"/>
                    <a:gd name="T77" fmla="*/ 319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08" h="398">
                      <a:moveTo>
                        <a:pt x="221" y="396"/>
                      </a:moveTo>
                      <a:cubicBezTo>
                        <a:pt x="192" y="398"/>
                        <a:pt x="165" y="396"/>
                        <a:pt x="139" y="388"/>
                      </a:cubicBezTo>
                      <a:cubicBezTo>
                        <a:pt x="114" y="380"/>
                        <a:pt x="91" y="368"/>
                        <a:pt x="72" y="352"/>
                      </a:cubicBezTo>
                      <a:cubicBezTo>
                        <a:pt x="52" y="336"/>
                        <a:pt x="36" y="317"/>
                        <a:pt x="24" y="294"/>
                      </a:cubicBezTo>
                      <a:cubicBezTo>
                        <a:pt x="12" y="271"/>
                        <a:pt x="5" y="246"/>
                        <a:pt x="2" y="219"/>
                      </a:cubicBezTo>
                      <a:lnTo>
                        <a:pt x="2" y="218"/>
                      </a:lnTo>
                      <a:cubicBezTo>
                        <a:pt x="0" y="191"/>
                        <a:pt x="2" y="165"/>
                        <a:pt x="10" y="140"/>
                      </a:cubicBezTo>
                      <a:cubicBezTo>
                        <a:pt x="18" y="116"/>
                        <a:pt x="30" y="94"/>
                        <a:pt x="47" y="74"/>
                      </a:cubicBezTo>
                      <a:cubicBezTo>
                        <a:pt x="63" y="55"/>
                        <a:pt x="83" y="39"/>
                        <a:pt x="107" y="26"/>
                      </a:cubicBezTo>
                      <a:cubicBezTo>
                        <a:pt x="130" y="14"/>
                        <a:pt x="157" y="6"/>
                        <a:pt x="186" y="3"/>
                      </a:cubicBezTo>
                      <a:cubicBezTo>
                        <a:pt x="216" y="0"/>
                        <a:pt x="243" y="3"/>
                        <a:pt x="268" y="11"/>
                      </a:cubicBezTo>
                      <a:cubicBezTo>
                        <a:pt x="294" y="19"/>
                        <a:pt x="316" y="31"/>
                        <a:pt x="336" y="47"/>
                      </a:cubicBezTo>
                      <a:cubicBezTo>
                        <a:pt x="355" y="63"/>
                        <a:pt x="371" y="82"/>
                        <a:pt x="383" y="105"/>
                      </a:cubicBezTo>
                      <a:cubicBezTo>
                        <a:pt x="395" y="128"/>
                        <a:pt x="403" y="153"/>
                        <a:pt x="405" y="180"/>
                      </a:cubicBezTo>
                      <a:lnTo>
                        <a:pt x="405" y="181"/>
                      </a:lnTo>
                      <a:cubicBezTo>
                        <a:pt x="408" y="208"/>
                        <a:pt x="405" y="234"/>
                        <a:pt x="397" y="258"/>
                      </a:cubicBezTo>
                      <a:cubicBezTo>
                        <a:pt x="389" y="283"/>
                        <a:pt x="377" y="305"/>
                        <a:pt x="361" y="325"/>
                      </a:cubicBezTo>
                      <a:cubicBezTo>
                        <a:pt x="345" y="344"/>
                        <a:pt x="325" y="360"/>
                        <a:pt x="301" y="373"/>
                      </a:cubicBezTo>
                      <a:cubicBezTo>
                        <a:pt x="277" y="385"/>
                        <a:pt x="251" y="393"/>
                        <a:pt x="221" y="396"/>
                      </a:cubicBezTo>
                      <a:close/>
                      <a:moveTo>
                        <a:pt x="215" y="319"/>
                      </a:moveTo>
                      <a:lnTo>
                        <a:pt x="215" y="319"/>
                      </a:lnTo>
                      <a:cubicBezTo>
                        <a:pt x="232" y="317"/>
                        <a:pt x="247" y="313"/>
                        <a:pt x="261" y="305"/>
                      </a:cubicBezTo>
                      <a:cubicBezTo>
                        <a:pt x="274" y="298"/>
                        <a:pt x="285" y="288"/>
                        <a:pt x="294" y="276"/>
                      </a:cubicBezTo>
                      <a:cubicBezTo>
                        <a:pt x="303" y="265"/>
                        <a:pt x="310" y="251"/>
                        <a:pt x="314" y="236"/>
                      </a:cubicBezTo>
                      <a:cubicBezTo>
                        <a:pt x="318" y="222"/>
                        <a:pt x="320" y="206"/>
                        <a:pt x="318" y="190"/>
                      </a:cubicBezTo>
                      <a:lnTo>
                        <a:pt x="318" y="189"/>
                      </a:lnTo>
                      <a:cubicBezTo>
                        <a:pt x="317" y="173"/>
                        <a:pt x="312" y="158"/>
                        <a:pt x="306" y="144"/>
                      </a:cubicBezTo>
                      <a:cubicBezTo>
                        <a:pt x="299" y="130"/>
                        <a:pt x="289" y="118"/>
                        <a:pt x="278" y="108"/>
                      </a:cubicBezTo>
                      <a:cubicBezTo>
                        <a:pt x="267" y="98"/>
                        <a:pt x="254" y="90"/>
                        <a:pt x="239" y="85"/>
                      </a:cubicBezTo>
                      <a:cubicBezTo>
                        <a:pt x="225" y="80"/>
                        <a:pt x="209" y="79"/>
                        <a:pt x="192" y="80"/>
                      </a:cubicBezTo>
                      <a:cubicBezTo>
                        <a:pt x="175" y="82"/>
                        <a:pt x="160" y="86"/>
                        <a:pt x="147" y="94"/>
                      </a:cubicBezTo>
                      <a:cubicBezTo>
                        <a:pt x="133" y="101"/>
                        <a:pt x="122" y="111"/>
                        <a:pt x="113" y="122"/>
                      </a:cubicBezTo>
                      <a:cubicBezTo>
                        <a:pt x="104" y="134"/>
                        <a:pt x="98" y="148"/>
                        <a:pt x="93" y="162"/>
                      </a:cubicBezTo>
                      <a:cubicBezTo>
                        <a:pt x="89" y="177"/>
                        <a:pt x="88" y="193"/>
                        <a:pt x="89" y="209"/>
                      </a:cubicBezTo>
                      <a:lnTo>
                        <a:pt x="89" y="210"/>
                      </a:lnTo>
                      <a:cubicBezTo>
                        <a:pt x="91" y="226"/>
                        <a:pt x="95" y="241"/>
                        <a:pt x="102" y="255"/>
                      </a:cubicBezTo>
                      <a:cubicBezTo>
                        <a:pt x="109" y="269"/>
                        <a:pt x="118" y="281"/>
                        <a:pt x="129" y="291"/>
                      </a:cubicBezTo>
                      <a:cubicBezTo>
                        <a:pt x="141" y="301"/>
                        <a:pt x="154" y="308"/>
                        <a:pt x="168" y="313"/>
                      </a:cubicBezTo>
                      <a:cubicBezTo>
                        <a:pt x="183" y="318"/>
                        <a:pt x="198" y="320"/>
                        <a:pt x="215" y="3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203"/>
                <p:cNvSpPr>
                  <a:spLocks noEditPoints="1"/>
                </p:cNvSpPr>
                <p:nvPr/>
              </p:nvSpPr>
              <p:spPr bwMode="auto">
                <a:xfrm>
                  <a:off x="7219086" y="5058126"/>
                  <a:ext cx="56617" cy="60521"/>
                </a:xfrm>
                <a:custGeom>
                  <a:avLst/>
                  <a:gdLst>
                    <a:gd name="T0" fmla="*/ 0 w 384"/>
                    <a:gd name="T1" fmla="*/ 32 h 407"/>
                    <a:gd name="T2" fmla="*/ 146 w 384"/>
                    <a:gd name="T3" fmla="*/ 5 h 407"/>
                    <a:gd name="T4" fmla="*/ 229 w 384"/>
                    <a:gd name="T5" fmla="*/ 5 h 407"/>
                    <a:gd name="T6" fmla="*/ 299 w 384"/>
                    <a:gd name="T7" fmla="*/ 33 h 407"/>
                    <a:gd name="T8" fmla="*/ 351 w 384"/>
                    <a:gd name="T9" fmla="*/ 84 h 407"/>
                    <a:gd name="T10" fmla="*/ 379 w 384"/>
                    <a:gd name="T11" fmla="*/ 155 h 407"/>
                    <a:gd name="T12" fmla="*/ 379 w 384"/>
                    <a:gd name="T13" fmla="*/ 156 h 407"/>
                    <a:gd name="T14" fmla="*/ 378 w 384"/>
                    <a:gd name="T15" fmla="*/ 233 h 407"/>
                    <a:gd name="T16" fmla="*/ 348 w 384"/>
                    <a:gd name="T17" fmla="*/ 300 h 407"/>
                    <a:gd name="T18" fmla="*/ 292 w 384"/>
                    <a:gd name="T19" fmla="*/ 351 h 407"/>
                    <a:gd name="T20" fmla="*/ 214 w 384"/>
                    <a:gd name="T21" fmla="*/ 380 h 407"/>
                    <a:gd name="T22" fmla="*/ 68 w 384"/>
                    <a:gd name="T23" fmla="*/ 407 h 407"/>
                    <a:gd name="T24" fmla="*/ 0 w 384"/>
                    <a:gd name="T25" fmla="*/ 32 h 407"/>
                    <a:gd name="T26" fmla="*/ 201 w 384"/>
                    <a:gd name="T27" fmla="*/ 306 h 407"/>
                    <a:gd name="T28" fmla="*/ 201 w 384"/>
                    <a:gd name="T29" fmla="*/ 306 h 407"/>
                    <a:gd name="T30" fmla="*/ 245 w 384"/>
                    <a:gd name="T31" fmla="*/ 289 h 407"/>
                    <a:gd name="T32" fmla="*/ 277 w 384"/>
                    <a:gd name="T33" fmla="*/ 260 h 407"/>
                    <a:gd name="T34" fmla="*/ 293 w 384"/>
                    <a:gd name="T35" fmla="*/ 220 h 407"/>
                    <a:gd name="T36" fmla="*/ 293 w 384"/>
                    <a:gd name="T37" fmla="*/ 173 h 407"/>
                    <a:gd name="T38" fmla="*/ 293 w 384"/>
                    <a:gd name="T39" fmla="*/ 172 h 407"/>
                    <a:gd name="T40" fmla="*/ 277 w 384"/>
                    <a:gd name="T41" fmla="*/ 128 h 407"/>
                    <a:gd name="T42" fmla="*/ 247 w 384"/>
                    <a:gd name="T43" fmla="*/ 96 h 407"/>
                    <a:gd name="T44" fmla="*/ 207 w 384"/>
                    <a:gd name="T45" fmla="*/ 80 h 407"/>
                    <a:gd name="T46" fmla="*/ 160 w 384"/>
                    <a:gd name="T47" fmla="*/ 80 h 407"/>
                    <a:gd name="T48" fmla="*/ 96 w 384"/>
                    <a:gd name="T49" fmla="*/ 91 h 407"/>
                    <a:gd name="T50" fmla="*/ 137 w 384"/>
                    <a:gd name="T51" fmla="*/ 317 h 407"/>
                    <a:gd name="T52" fmla="*/ 201 w 384"/>
                    <a:gd name="T53" fmla="*/ 306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84" h="407">
                      <a:moveTo>
                        <a:pt x="0" y="32"/>
                      </a:moveTo>
                      <a:lnTo>
                        <a:pt x="146" y="5"/>
                      </a:lnTo>
                      <a:cubicBezTo>
                        <a:pt x="175" y="0"/>
                        <a:pt x="203" y="0"/>
                        <a:pt x="229" y="5"/>
                      </a:cubicBezTo>
                      <a:cubicBezTo>
                        <a:pt x="255" y="10"/>
                        <a:pt x="279" y="19"/>
                        <a:pt x="299" y="33"/>
                      </a:cubicBezTo>
                      <a:cubicBezTo>
                        <a:pt x="320" y="46"/>
                        <a:pt x="337" y="63"/>
                        <a:pt x="351" y="84"/>
                      </a:cubicBezTo>
                      <a:cubicBezTo>
                        <a:pt x="365" y="105"/>
                        <a:pt x="374" y="129"/>
                        <a:pt x="379" y="155"/>
                      </a:cubicBezTo>
                      <a:lnTo>
                        <a:pt x="379" y="156"/>
                      </a:lnTo>
                      <a:cubicBezTo>
                        <a:pt x="384" y="183"/>
                        <a:pt x="384" y="208"/>
                        <a:pt x="378" y="233"/>
                      </a:cubicBezTo>
                      <a:cubicBezTo>
                        <a:pt x="373" y="257"/>
                        <a:pt x="363" y="280"/>
                        <a:pt x="348" y="300"/>
                      </a:cubicBezTo>
                      <a:cubicBezTo>
                        <a:pt x="334" y="320"/>
                        <a:pt x="315" y="337"/>
                        <a:pt x="292" y="351"/>
                      </a:cubicBezTo>
                      <a:cubicBezTo>
                        <a:pt x="270" y="365"/>
                        <a:pt x="244" y="375"/>
                        <a:pt x="214" y="380"/>
                      </a:cubicBezTo>
                      <a:lnTo>
                        <a:pt x="68" y="407"/>
                      </a:lnTo>
                      <a:lnTo>
                        <a:pt x="0" y="32"/>
                      </a:lnTo>
                      <a:close/>
                      <a:moveTo>
                        <a:pt x="201" y="306"/>
                      </a:moveTo>
                      <a:lnTo>
                        <a:pt x="201" y="306"/>
                      </a:lnTo>
                      <a:cubicBezTo>
                        <a:pt x="218" y="303"/>
                        <a:pt x="232" y="297"/>
                        <a:pt x="245" y="289"/>
                      </a:cubicBezTo>
                      <a:cubicBezTo>
                        <a:pt x="258" y="281"/>
                        <a:pt x="269" y="271"/>
                        <a:pt x="277" y="260"/>
                      </a:cubicBezTo>
                      <a:cubicBezTo>
                        <a:pt x="285" y="248"/>
                        <a:pt x="290" y="235"/>
                        <a:pt x="293" y="220"/>
                      </a:cubicBezTo>
                      <a:cubicBezTo>
                        <a:pt x="296" y="206"/>
                        <a:pt x="296" y="190"/>
                        <a:pt x="293" y="173"/>
                      </a:cubicBezTo>
                      <a:lnTo>
                        <a:pt x="293" y="172"/>
                      </a:lnTo>
                      <a:cubicBezTo>
                        <a:pt x="290" y="156"/>
                        <a:pt x="285" y="141"/>
                        <a:pt x="277" y="128"/>
                      </a:cubicBezTo>
                      <a:cubicBezTo>
                        <a:pt x="268" y="115"/>
                        <a:pt x="259" y="105"/>
                        <a:pt x="247" y="96"/>
                      </a:cubicBezTo>
                      <a:cubicBezTo>
                        <a:pt x="235" y="88"/>
                        <a:pt x="222" y="83"/>
                        <a:pt x="207" y="80"/>
                      </a:cubicBezTo>
                      <a:cubicBezTo>
                        <a:pt x="192" y="77"/>
                        <a:pt x="176" y="77"/>
                        <a:pt x="160" y="80"/>
                      </a:cubicBezTo>
                      <a:lnTo>
                        <a:pt x="96" y="91"/>
                      </a:lnTo>
                      <a:lnTo>
                        <a:pt x="137" y="317"/>
                      </a:lnTo>
                      <a:lnTo>
                        <a:pt x="201" y="3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Freeform 204"/>
                <p:cNvSpPr>
                  <a:spLocks/>
                </p:cNvSpPr>
                <p:nvPr/>
              </p:nvSpPr>
              <p:spPr bwMode="auto">
                <a:xfrm>
                  <a:off x="7278305" y="5038603"/>
                  <a:ext cx="56617" cy="63775"/>
                </a:xfrm>
                <a:custGeom>
                  <a:avLst/>
                  <a:gdLst>
                    <a:gd name="T0" fmla="*/ 260 w 387"/>
                    <a:gd name="T1" fmla="*/ 417 h 430"/>
                    <a:gd name="T2" fmla="*/ 133 w 387"/>
                    <a:gd name="T3" fmla="*/ 408 h 430"/>
                    <a:gd name="T4" fmla="*/ 57 w 387"/>
                    <a:gd name="T5" fmla="*/ 297 h 430"/>
                    <a:gd name="T6" fmla="*/ 0 w 387"/>
                    <a:gd name="T7" fmla="*/ 87 h 430"/>
                    <a:gd name="T8" fmla="*/ 81 w 387"/>
                    <a:gd name="T9" fmla="*/ 65 h 430"/>
                    <a:gd name="T10" fmla="*/ 137 w 387"/>
                    <a:gd name="T11" fmla="*/ 273 h 430"/>
                    <a:gd name="T12" fmla="*/ 177 w 387"/>
                    <a:gd name="T13" fmla="*/ 335 h 430"/>
                    <a:gd name="T14" fmla="*/ 241 w 387"/>
                    <a:gd name="T15" fmla="*/ 342 h 430"/>
                    <a:gd name="T16" fmla="*/ 293 w 387"/>
                    <a:gd name="T17" fmla="*/ 304 h 430"/>
                    <a:gd name="T18" fmla="*/ 297 w 387"/>
                    <a:gd name="T19" fmla="*/ 232 h 430"/>
                    <a:gd name="T20" fmla="*/ 240 w 387"/>
                    <a:gd name="T21" fmla="*/ 22 h 430"/>
                    <a:gd name="T22" fmla="*/ 320 w 387"/>
                    <a:gd name="T23" fmla="*/ 0 h 430"/>
                    <a:gd name="T24" fmla="*/ 377 w 387"/>
                    <a:gd name="T25" fmla="*/ 207 h 430"/>
                    <a:gd name="T26" fmla="*/ 385 w 387"/>
                    <a:gd name="T27" fmla="*/ 283 h 430"/>
                    <a:gd name="T28" fmla="*/ 367 w 387"/>
                    <a:gd name="T29" fmla="*/ 344 h 430"/>
                    <a:gd name="T30" fmla="*/ 324 w 387"/>
                    <a:gd name="T31" fmla="*/ 389 h 430"/>
                    <a:gd name="T32" fmla="*/ 260 w 387"/>
                    <a:gd name="T33" fmla="*/ 417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7" h="430">
                      <a:moveTo>
                        <a:pt x="260" y="417"/>
                      </a:moveTo>
                      <a:cubicBezTo>
                        <a:pt x="211" y="430"/>
                        <a:pt x="168" y="427"/>
                        <a:pt x="133" y="408"/>
                      </a:cubicBezTo>
                      <a:cubicBezTo>
                        <a:pt x="97" y="388"/>
                        <a:pt x="72" y="351"/>
                        <a:pt x="57" y="297"/>
                      </a:cubicBezTo>
                      <a:lnTo>
                        <a:pt x="0" y="87"/>
                      </a:lnTo>
                      <a:lnTo>
                        <a:pt x="81" y="65"/>
                      </a:lnTo>
                      <a:lnTo>
                        <a:pt x="137" y="273"/>
                      </a:lnTo>
                      <a:cubicBezTo>
                        <a:pt x="145" y="303"/>
                        <a:pt x="158" y="324"/>
                        <a:pt x="177" y="335"/>
                      </a:cubicBezTo>
                      <a:cubicBezTo>
                        <a:pt x="195" y="347"/>
                        <a:pt x="216" y="349"/>
                        <a:pt x="241" y="342"/>
                      </a:cubicBezTo>
                      <a:cubicBezTo>
                        <a:pt x="266" y="335"/>
                        <a:pt x="283" y="323"/>
                        <a:pt x="293" y="304"/>
                      </a:cubicBezTo>
                      <a:cubicBezTo>
                        <a:pt x="303" y="286"/>
                        <a:pt x="305" y="262"/>
                        <a:pt x="297" y="232"/>
                      </a:cubicBezTo>
                      <a:lnTo>
                        <a:pt x="240" y="22"/>
                      </a:lnTo>
                      <a:lnTo>
                        <a:pt x="320" y="0"/>
                      </a:lnTo>
                      <a:lnTo>
                        <a:pt x="377" y="207"/>
                      </a:lnTo>
                      <a:cubicBezTo>
                        <a:pt x="384" y="235"/>
                        <a:pt x="387" y="261"/>
                        <a:pt x="385" y="283"/>
                      </a:cubicBezTo>
                      <a:cubicBezTo>
                        <a:pt x="383" y="306"/>
                        <a:pt x="377" y="326"/>
                        <a:pt x="367" y="344"/>
                      </a:cubicBezTo>
                      <a:cubicBezTo>
                        <a:pt x="356" y="362"/>
                        <a:pt x="342" y="377"/>
                        <a:pt x="324" y="389"/>
                      </a:cubicBezTo>
                      <a:cubicBezTo>
                        <a:pt x="306" y="401"/>
                        <a:pt x="285" y="410"/>
                        <a:pt x="260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05"/>
                <p:cNvSpPr>
                  <a:spLocks/>
                </p:cNvSpPr>
                <p:nvPr/>
              </p:nvSpPr>
              <p:spPr bwMode="auto">
                <a:xfrm>
                  <a:off x="7335573" y="5018430"/>
                  <a:ext cx="67680" cy="70283"/>
                </a:xfrm>
                <a:custGeom>
                  <a:avLst/>
                  <a:gdLst>
                    <a:gd name="T0" fmla="*/ 0 w 455"/>
                    <a:gd name="T1" fmla="*/ 115 h 474"/>
                    <a:gd name="T2" fmla="*/ 79 w 455"/>
                    <a:gd name="T3" fmla="*/ 87 h 474"/>
                    <a:gd name="T4" fmla="*/ 135 w 455"/>
                    <a:gd name="T5" fmla="*/ 244 h 474"/>
                    <a:gd name="T6" fmla="*/ 225 w 455"/>
                    <a:gd name="T7" fmla="*/ 35 h 474"/>
                    <a:gd name="T8" fmla="*/ 320 w 455"/>
                    <a:gd name="T9" fmla="*/ 0 h 474"/>
                    <a:gd name="T10" fmla="*/ 228 w 455"/>
                    <a:gd name="T11" fmla="*/ 205 h 474"/>
                    <a:gd name="T12" fmla="*/ 455 w 455"/>
                    <a:gd name="T13" fmla="*/ 357 h 474"/>
                    <a:gd name="T14" fmla="*/ 360 w 455"/>
                    <a:gd name="T15" fmla="*/ 391 h 474"/>
                    <a:gd name="T16" fmla="*/ 194 w 455"/>
                    <a:gd name="T17" fmla="*/ 278 h 474"/>
                    <a:gd name="T18" fmla="*/ 168 w 455"/>
                    <a:gd name="T19" fmla="*/ 336 h 474"/>
                    <a:gd name="T20" fmla="*/ 208 w 455"/>
                    <a:gd name="T21" fmla="*/ 445 h 474"/>
                    <a:gd name="T22" fmla="*/ 129 w 455"/>
                    <a:gd name="T23" fmla="*/ 474 h 474"/>
                    <a:gd name="T24" fmla="*/ 0 w 455"/>
                    <a:gd name="T25" fmla="*/ 11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5" h="474">
                      <a:moveTo>
                        <a:pt x="0" y="115"/>
                      </a:moveTo>
                      <a:lnTo>
                        <a:pt x="79" y="87"/>
                      </a:lnTo>
                      <a:lnTo>
                        <a:pt x="135" y="244"/>
                      </a:lnTo>
                      <a:lnTo>
                        <a:pt x="225" y="35"/>
                      </a:lnTo>
                      <a:lnTo>
                        <a:pt x="320" y="0"/>
                      </a:lnTo>
                      <a:lnTo>
                        <a:pt x="228" y="205"/>
                      </a:lnTo>
                      <a:lnTo>
                        <a:pt x="455" y="357"/>
                      </a:lnTo>
                      <a:lnTo>
                        <a:pt x="360" y="391"/>
                      </a:lnTo>
                      <a:lnTo>
                        <a:pt x="194" y="278"/>
                      </a:lnTo>
                      <a:lnTo>
                        <a:pt x="168" y="336"/>
                      </a:lnTo>
                      <a:lnTo>
                        <a:pt x="208" y="445"/>
                      </a:lnTo>
                      <a:lnTo>
                        <a:pt x="129" y="474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206"/>
                <p:cNvSpPr>
                  <a:spLocks/>
                </p:cNvSpPr>
                <p:nvPr/>
              </p:nvSpPr>
              <p:spPr bwMode="auto">
                <a:xfrm>
                  <a:off x="7411062" y="4985241"/>
                  <a:ext cx="67680" cy="71584"/>
                </a:xfrm>
                <a:custGeom>
                  <a:avLst/>
                  <a:gdLst>
                    <a:gd name="T0" fmla="*/ 0 w 457"/>
                    <a:gd name="T1" fmla="*/ 142 h 484"/>
                    <a:gd name="T2" fmla="*/ 75 w 457"/>
                    <a:gd name="T3" fmla="*/ 105 h 484"/>
                    <a:gd name="T4" fmla="*/ 142 w 457"/>
                    <a:gd name="T5" fmla="*/ 240 h 484"/>
                    <a:gd name="T6" fmla="*/ 280 w 457"/>
                    <a:gd name="T7" fmla="*/ 172 h 484"/>
                    <a:gd name="T8" fmla="*/ 214 w 457"/>
                    <a:gd name="T9" fmla="*/ 37 h 484"/>
                    <a:gd name="T10" fmla="*/ 289 w 457"/>
                    <a:gd name="T11" fmla="*/ 0 h 484"/>
                    <a:gd name="T12" fmla="*/ 457 w 457"/>
                    <a:gd name="T13" fmla="*/ 342 h 484"/>
                    <a:gd name="T14" fmla="*/ 382 w 457"/>
                    <a:gd name="T15" fmla="*/ 379 h 484"/>
                    <a:gd name="T16" fmla="*/ 315 w 457"/>
                    <a:gd name="T17" fmla="*/ 241 h 484"/>
                    <a:gd name="T18" fmla="*/ 176 w 457"/>
                    <a:gd name="T19" fmla="*/ 310 h 484"/>
                    <a:gd name="T20" fmla="*/ 244 w 457"/>
                    <a:gd name="T21" fmla="*/ 447 h 484"/>
                    <a:gd name="T22" fmla="*/ 168 w 457"/>
                    <a:gd name="T23" fmla="*/ 484 h 484"/>
                    <a:gd name="T24" fmla="*/ 0 w 457"/>
                    <a:gd name="T25" fmla="*/ 142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7" h="484">
                      <a:moveTo>
                        <a:pt x="0" y="142"/>
                      </a:moveTo>
                      <a:lnTo>
                        <a:pt x="75" y="105"/>
                      </a:lnTo>
                      <a:lnTo>
                        <a:pt x="142" y="240"/>
                      </a:lnTo>
                      <a:lnTo>
                        <a:pt x="280" y="172"/>
                      </a:lnTo>
                      <a:lnTo>
                        <a:pt x="214" y="37"/>
                      </a:lnTo>
                      <a:lnTo>
                        <a:pt x="289" y="0"/>
                      </a:lnTo>
                      <a:lnTo>
                        <a:pt x="457" y="342"/>
                      </a:lnTo>
                      <a:lnTo>
                        <a:pt x="382" y="379"/>
                      </a:lnTo>
                      <a:lnTo>
                        <a:pt x="315" y="241"/>
                      </a:lnTo>
                      <a:lnTo>
                        <a:pt x="176" y="310"/>
                      </a:lnTo>
                      <a:lnTo>
                        <a:pt x="244" y="447"/>
                      </a:lnTo>
                      <a:lnTo>
                        <a:pt x="168" y="484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207"/>
                <p:cNvSpPr>
                  <a:spLocks noEditPoints="1"/>
                </p:cNvSpPr>
                <p:nvPr/>
              </p:nvSpPr>
              <p:spPr bwMode="auto">
                <a:xfrm>
                  <a:off x="7480694" y="4963765"/>
                  <a:ext cx="59220" cy="67029"/>
                </a:xfrm>
                <a:custGeom>
                  <a:avLst/>
                  <a:gdLst>
                    <a:gd name="T0" fmla="*/ 0 w 404"/>
                    <a:gd name="T1" fmla="*/ 40 h 453"/>
                    <a:gd name="T2" fmla="*/ 66 w 404"/>
                    <a:gd name="T3" fmla="*/ 0 h 453"/>
                    <a:gd name="T4" fmla="*/ 404 w 404"/>
                    <a:gd name="T5" fmla="*/ 244 h 453"/>
                    <a:gd name="T6" fmla="*/ 329 w 404"/>
                    <a:gd name="T7" fmla="*/ 290 h 453"/>
                    <a:gd name="T8" fmla="*/ 255 w 404"/>
                    <a:gd name="T9" fmla="*/ 234 h 453"/>
                    <a:gd name="T10" fmla="*/ 117 w 404"/>
                    <a:gd name="T11" fmla="*/ 317 h 453"/>
                    <a:gd name="T12" fmla="*/ 131 w 404"/>
                    <a:gd name="T13" fmla="*/ 409 h 453"/>
                    <a:gd name="T14" fmla="*/ 58 w 404"/>
                    <a:gd name="T15" fmla="*/ 453 h 453"/>
                    <a:gd name="T16" fmla="*/ 0 w 404"/>
                    <a:gd name="T17" fmla="*/ 40 h 453"/>
                    <a:gd name="T18" fmla="*/ 191 w 404"/>
                    <a:gd name="T19" fmla="*/ 186 h 453"/>
                    <a:gd name="T20" fmla="*/ 191 w 404"/>
                    <a:gd name="T21" fmla="*/ 186 h 453"/>
                    <a:gd name="T22" fmla="*/ 84 w 404"/>
                    <a:gd name="T23" fmla="*/ 107 h 453"/>
                    <a:gd name="T24" fmla="*/ 105 w 404"/>
                    <a:gd name="T25" fmla="*/ 239 h 453"/>
                    <a:gd name="T26" fmla="*/ 191 w 404"/>
                    <a:gd name="T27" fmla="*/ 186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4" h="453">
                      <a:moveTo>
                        <a:pt x="0" y="40"/>
                      </a:moveTo>
                      <a:lnTo>
                        <a:pt x="66" y="0"/>
                      </a:lnTo>
                      <a:lnTo>
                        <a:pt x="404" y="244"/>
                      </a:lnTo>
                      <a:lnTo>
                        <a:pt x="329" y="290"/>
                      </a:lnTo>
                      <a:lnTo>
                        <a:pt x="255" y="234"/>
                      </a:lnTo>
                      <a:lnTo>
                        <a:pt x="117" y="317"/>
                      </a:lnTo>
                      <a:lnTo>
                        <a:pt x="131" y="409"/>
                      </a:lnTo>
                      <a:lnTo>
                        <a:pt x="58" y="453"/>
                      </a:lnTo>
                      <a:lnTo>
                        <a:pt x="0" y="40"/>
                      </a:lnTo>
                      <a:close/>
                      <a:moveTo>
                        <a:pt x="191" y="186"/>
                      </a:moveTo>
                      <a:lnTo>
                        <a:pt x="191" y="186"/>
                      </a:lnTo>
                      <a:lnTo>
                        <a:pt x="84" y="107"/>
                      </a:lnTo>
                      <a:lnTo>
                        <a:pt x="105" y="239"/>
                      </a:lnTo>
                      <a:lnTo>
                        <a:pt x="191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Freeform 208"/>
                <p:cNvSpPr>
                  <a:spLocks/>
                </p:cNvSpPr>
                <p:nvPr/>
              </p:nvSpPr>
              <p:spPr bwMode="auto">
                <a:xfrm>
                  <a:off x="7517137" y="4939687"/>
                  <a:ext cx="65077" cy="53363"/>
                </a:xfrm>
                <a:custGeom>
                  <a:avLst/>
                  <a:gdLst>
                    <a:gd name="T0" fmla="*/ 0 w 444"/>
                    <a:gd name="T1" fmla="*/ 48 h 359"/>
                    <a:gd name="T2" fmla="*/ 69 w 444"/>
                    <a:gd name="T3" fmla="*/ 0 h 359"/>
                    <a:gd name="T4" fmla="*/ 246 w 444"/>
                    <a:gd name="T5" fmla="*/ 249 h 359"/>
                    <a:gd name="T6" fmla="*/ 400 w 444"/>
                    <a:gd name="T7" fmla="*/ 138 h 359"/>
                    <a:gd name="T8" fmla="*/ 444 w 444"/>
                    <a:gd name="T9" fmla="*/ 200 h 359"/>
                    <a:gd name="T10" fmla="*/ 221 w 444"/>
                    <a:gd name="T11" fmla="*/ 359 h 359"/>
                    <a:gd name="T12" fmla="*/ 0 w 444"/>
                    <a:gd name="T13" fmla="*/ 48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4" h="359">
                      <a:moveTo>
                        <a:pt x="0" y="48"/>
                      </a:moveTo>
                      <a:lnTo>
                        <a:pt x="69" y="0"/>
                      </a:lnTo>
                      <a:lnTo>
                        <a:pt x="246" y="249"/>
                      </a:lnTo>
                      <a:lnTo>
                        <a:pt x="400" y="138"/>
                      </a:lnTo>
                      <a:lnTo>
                        <a:pt x="444" y="200"/>
                      </a:lnTo>
                      <a:lnTo>
                        <a:pt x="221" y="35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209"/>
                <p:cNvSpPr>
                  <a:spLocks noEditPoints="1"/>
                </p:cNvSpPr>
                <p:nvPr/>
              </p:nvSpPr>
              <p:spPr bwMode="auto">
                <a:xfrm>
                  <a:off x="7570500" y="4898689"/>
                  <a:ext cx="63775" cy="66378"/>
                </a:xfrm>
                <a:custGeom>
                  <a:avLst/>
                  <a:gdLst>
                    <a:gd name="T0" fmla="*/ 0 w 430"/>
                    <a:gd name="T1" fmla="*/ 49 h 449"/>
                    <a:gd name="T2" fmla="*/ 59 w 430"/>
                    <a:gd name="T3" fmla="*/ 0 h 449"/>
                    <a:gd name="T4" fmla="*/ 430 w 430"/>
                    <a:gd name="T5" fmla="*/ 190 h 449"/>
                    <a:gd name="T6" fmla="*/ 363 w 430"/>
                    <a:gd name="T7" fmla="*/ 246 h 449"/>
                    <a:gd name="T8" fmla="*/ 282 w 430"/>
                    <a:gd name="T9" fmla="*/ 203 h 449"/>
                    <a:gd name="T10" fmla="*/ 158 w 430"/>
                    <a:gd name="T11" fmla="*/ 306 h 449"/>
                    <a:gd name="T12" fmla="*/ 186 w 430"/>
                    <a:gd name="T13" fmla="*/ 394 h 449"/>
                    <a:gd name="T14" fmla="*/ 120 w 430"/>
                    <a:gd name="T15" fmla="*/ 449 h 449"/>
                    <a:gd name="T16" fmla="*/ 0 w 430"/>
                    <a:gd name="T17" fmla="*/ 49 h 449"/>
                    <a:gd name="T18" fmla="*/ 211 w 430"/>
                    <a:gd name="T19" fmla="*/ 165 h 449"/>
                    <a:gd name="T20" fmla="*/ 211 w 430"/>
                    <a:gd name="T21" fmla="*/ 165 h 449"/>
                    <a:gd name="T22" fmla="*/ 93 w 430"/>
                    <a:gd name="T23" fmla="*/ 103 h 449"/>
                    <a:gd name="T24" fmla="*/ 134 w 430"/>
                    <a:gd name="T25" fmla="*/ 230 h 449"/>
                    <a:gd name="T26" fmla="*/ 211 w 430"/>
                    <a:gd name="T27" fmla="*/ 165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0" h="449">
                      <a:moveTo>
                        <a:pt x="0" y="49"/>
                      </a:moveTo>
                      <a:lnTo>
                        <a:pt x="59" y="0"/>
                      </a:lnTo>
                      <a:lnTo>
                        <a:pt x="430" y="190"/>
                      </a:lnTo>
                      <a:lnTo>
                        <a:pt x="363" y="246"/>
                      </a:lnTo>
                      <a:lnTo>
                        <a:pt x="282" y="203"/>
                      </a:lnTo>
                      <a:lnTo>
                        <a:pt x="158" y="306"/>
                      </a:lnTo>
                      <a:lnTo>
                        <a:pt x="186" y="394"/>
                      </a:lnTo>
                      <a:lnTo>
                        <a:pt x="120" y="449"/>
                      </a:lnTo>
                      <a:lnTo>
                        <a:pt x="0" y="49"/>
                      </a:lnTo>
                      <a:close/>
                      <a:moveTo>
                        <a:pt x="211" y="165"/>
                      </a:moveTo>
                      <a:lnTo>
                        <a:pt x="211" y="165"/>
                      </a:lnTo>
                      <a:lnTo>
                        <a:pt x="93" y="103"/>
                      </a:lnTo>
                      <a:lnTo>
                        <a:pt x="134" y="230"/>
                      </a:lnTo>
                      <a:lnTo>
                        <a:pt x="211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210"/>
                <p:cNvSpPr>
                  <a:spLocks/>
                </p:cNvSpPr>
                <p:nvPr/>
              </p:nvSpPr>
              <p:spPr bwMode="auto">
                <a:xfrm>
                  <a:off x="7603038" y="4870055"/>
                  <a:ext cx="68331" cy="48808"/>
                </a:xfrm>
                <a:custGeom>
                  <a:avLst/>
                  <a:gdLst>
                    <a:gd name="T0" fmla="*/ 0 w 462"/>
                    <a:gd name="T1" fmla="*/ 59 h 331"/>
                    <a:gd name="T2" fmla="*/ 60 w 462"/>
                    <a:gd name="T3" fmla="*/ 0 h 331"/>
                    <a:gd name="T4" fmla="*/ 273 w 462"/>
                    <a:gd name="T5" fmla="*/ 219 h 331"/>
                    <a:gd name="T6" fmla="*/ 409 w 462"/>
                    <a:gd name="T7" fmla="*/ 86 h 331"/>
                    <a:gd name="T8" fmla="*/ 462 w 462"/>
                    <a:gd name="T9" fmla="*/ 140 h 331"/>
                    <a:gd name="T10" fmla="*/ 266 w 462"/>
                    <a:gd name="T11" fmla="*/ 331 h 331"/>
                    <a:gd name="T12" fmla="*/ 0 w 462"/>
                    <a:gd name="T13" fmla="*/ 59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2" h="331">
                      <a:moveTo>
                        <a:pt x="0" y="59"/>
                      </a:moveTo>
                      <a:lnTo>
                        <a:pt x="60" y="0"/>
                      </a:lnTo>
                      <a:lnTo>
                        <a:pt x="273" y="219"/>
                      </a:lnTo>
                      <a:lnTo>
                        <a:pt x="409" y="86"/>
                      </a:lnTo>
                      <a:lnTo>
                        <a:pt x="462" y="140"/>
                      </a:lnTo>
                      <a:lnTo>
                        <a:pt x="266" y="331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7653147" y="4624716"/>
                <a:ext cx="186770" cy="238180"/>
                <a:chOff x="7653147" y="4624716"/>
                <a:chExt cx="186770" cy="238180"/>
              </a:xfrm>
              <a:grpFill/>
            </p:grpSpPr>
            <p:sp>
              <p:nvSpPr>
                <p:cNvPr id="179" name="Freeform 211"/>
                <p:cNvSpPr>
                  <a:spLocks noEditPoints="1"/>
                </p:cNvSpPr>
                <p:nvPr/>
              </p:nvSpPr>
              <p:spPr bwMode="auto">
                <a:xfrm>
                  <a:off x="7653147" y="4798470"/>
                  <a:ext cx="65077" cy="64426"/>
                </a:xfrm>
                <a:custGeom>
                  <a:avLst/>
                  <a:gdLst>
                    <a:gd name="T0" fmla="*/ 0 w 441"/>
                    <a:gd name="T1" fmla="*/ 196 h 438"/>
                    <a:gd name="T2" fmla="*/ 94 w 441"/>
                    <a:gd name="T3" fmla="*/ 82 h 438"/>
                    <a:gd name="T4" fmla="*/ 158 w 441"/>
                    <a:gd name="T5" fmla="*/ 28 h 438"/>
                    <a:gd name="T6" fmla="*/ 229 w 441"/>
                    <a:gd name="T7" fmla="*/ 3 h 438"/>
                    <a:gd name="T8" fmla="*/ 302 w 441"/>
                    <a:gd name="T9" fmla="*/ 10 h 438"/>
                    <a:gd name="T10" fmla="*/ 369 w 441"/>
                    <a:gd name="T11" fmla="*/ 46 h 438"/>
                    <a:gd name="T12" fmla="*/ 370 w 441"/>
                    <a:gd name="T13" fmla="*/ 46 h 438"/>
                    <a:gd name="T14" fmla="*/ 419 w 441"/>
                    <a:gd name="T15" fmla="*/ 105 h 438"/>
                    <a:gd name="T16" fmla="*/ 439 w 441"/>
                    <a:gd name="T17" fmla="*/ 176 h 438"/>
                    <a:gd name="T18" fmla="*/ 429 w 441"/>
                    <a:gd name="T19" fmla="*/ 251 h 438"/>
                    <a:gd name="T20" fmla="*/ 389 w 441"/>
                    <a:gd name="T21" fmla="*/ 324 h 438"/>
                    <a:gd name="T22" fmla="*/ 294 w 441"/>
                    <a:gd name="T23" fmla="*/ 438 h 438"/>
                    <a:gd name="T24" fmla="*/ 0 w 441"/>
                    <a:gd name="T25" fmla="*/ 196 h 438"/>
                    <a:gd name="T26" fmla="*/ 330 w 441"/>
                    <a:gd name="T27" fmla="*/ 276 h 438"/>
                    <a:gd name="T28" fmla="*/ 330 w 441"/>
                    <a:gd name="T29" fmla="*/ 276 h 438"/>
                    <a:gd name="T30" fmla="*/ 354 w 441"/>
                    <a:gd name="T31" fmla="*/ 234 h 438"/>
                    <a:gd name="T32" fmla="*/ 358 w 441"/>
                    <a:gd name="T33" fmla="*/ 192 h 438"/>
                    <a:gd name="T34" fmla="*/ 346 w 441"/>
                    <a:gd name="T35" fmla="*/ 151 h 438"/>
                    <a:gd name="T36" fmla="*/ 315 w 441"/>
                    <a:gd name="T37" fmla="*/ 115 h 438"/>
                    <a:gd name="T38" fmla="*/ 314 w 441"/>
                    <a:gd name="T39" fmla="*/ 114 h 438"/>
                    <a:gd name="T40" fmla="*/ 273 w 441"/>
                    <a:gd name="T41" fmla="*/ 91 h 438"/>
                    <a:gd name="T42" fmla="*/ 230 w 441"/>
                    <a:gd name="T43" fmla="*/ 86 h 438"/>
                    <a:gd name="T44" fmla="*/ 189 w 441"/>
                    <a:gd name="T45" fmla="*/ 99 h 438"/>
                    <a:gd name="T46" fmla="*/ 153 w 441"/>
                    <a:gd name="T47" fmla="*/ 130 h 438"/>
                    <a:gd name="T48" fmla="*/ 112 w 441"/>
                    <a:gd name="T49" fmla="*/ 180 h 438"/>
                    <a:gd name="T50" fmla="*/ 289 w 441"/>
                    <a:gd name="T51" fmla="*/ 326 h 438"/>
                    <a:gd name="T52" fmla="*/ 330 w 441"/>
                    <a:gd name="T53" fmla="*/ 276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41" h="438">
                      <a:moveTo>
                        <a:pt x="0" y="196"/>
                      </a:moveTo>
                      <a:lnTo>
                        <a:pt x="94" y="82"/>
                      </a:lnTo>
                      <a:cubicBezTo>
                        <a:pt x="113" y="59"/>
                        <a:pt x="134" y="41"/>
                        <a:pt x="158" y="28"/>
                      </a:cubicBezTo>
                      <a:cubicBezTo>
                        <a:pt x="181" y="15"/>
                        <a:pt x="205" y="7"/>
                        <a:pt x="229" y="3"/>
                      </a:cubicBezTo>
                      <a:cubicBezTo>
                        <a:pt x="254" y="0"/>
                        <a:pt x="278" y="3"/>
                        <a:pt x="302" y="10"/>
                      </a:cubicBezTo>
                      <a:cubicBezTo>
                        <a:pt x="326" y="17"/>
                        <a:pt x="349" y="29"/>
                        <a:pt x="369" y="46"/>
                      </a:cubicBezTo>
                      <a:lnTo>
                        <a:pt x="370" y="46"/>
                      </a:lnTo>
                      <a:cubicBezTo>
                        <a:pt x="391" y="63"/>
                        <a:pt x="407" y="83"/>
                        <a:pt x="419" y="105"/>
                      </a:cubicBezTo>
                      <a:cubicBezTo>
                        <a:pt x="430" y="128"/>
                        <a:pt x="437" y="151"/>
                        <a:pt x="439" y="176"/>
                      </a:cubicBezTo>
                      <a:cubicBezTo>
                        <a:pt x="441" y="201"/>
                        <a:pt x="437" y="226"/>
                        <a:pt x="429" y="251"/>
                      </a:cubicBezTo>
                      <a:cubicBezTo>
                        <a:pt x="421" y="277"/>
                        <a:pt x="407" y="301"/>
                        <a:pt x="389" y="324"/>
                      </a:cubicBezTo>
                      <a:lnTo>
                        <a:pt x="294" y="438"/>
                      </a:lnTo>
                      <a:lnTo>
                        <a:pt x="0" y="196"/>
                      </a:lnTo>
                      <a:close/>
                      <a:moveTo>
                        <a:pt x="330" y="276"/>
                      </a:moveTo>
                      <a:lnTo>
                        <a:pt x="330" y="276"/>
                      </a:lnTo>
                      <a:cubicBezTo>
                        <a:pt x="341" y="263"/>
                        <a:pt x="349" y="249"/>
                        <a:pt x="354" y="234"/>
                      </a:cubicBezTo>
                      <a:cubicBezTo>
                        <a:pt x="358" y="220"/>
                        <a:pt x="360" y="206"/>
                        <a:pt x="358" y="192"/>
                      </a:cubicBezTo>
                      <a:cubicBezTo>
                        <a:pt x="357" y="177"/>
                        <a:pt x="353" y="164"/>
                        <a:pt x="346" y="151"/>
                      </a:cubicBezTo>
                      <a:cubicBezTo>
                        <a:pt x="339" y="138"/>
                        <a:pt x="328" y="126"/>
                        <a:pt x="315" y="115"/>
                      </a:cubicBezTo>
                      <a:lnTo>
                        <a:pt x="314" y="114"/>
                      </a:lnTo>
                      <a:cubicBezTo>
                        <a:pt x="302" y="103"/>
                        <a:pt x="288" y="96"/>
                        <a:pt x="273" y="91"/>
                      </a:cubicBezTo>
                      <a:cubicBezTo>
                        <a:pt x="259" y="87"/>
                        <a:pt x="244" y="85"/>
                        <a:pt x="230" y="86"/>
                      </a:cubicBezTo>
                      <a:cubicBezTo>
                        <a:pt x="216" y="87"/>
                        <a:pt x="202" y="92"/>
                        <a:pt x="189" y="99"/>
                      </a:cubicBezTo>
                      <a:cubicBezTo>
                        <a:pt x="176" y="106"/>
                        <a:pt x="164" y="117"/>
                        <a:pt x="153" y="130"/>
                      </a:cubicBezTo>
                      <a:lnTo>
                        <a:pt x="112" y="180"/>
                      </a:lnTo>
                      <a:lnTo>
                        <a:pt x="289" y="326"/>
                      </a:lnTo>
                      <a:lnTo>
                        <a:pt x="330" y="2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Freeform 212"/>
                <p:cNvSpPr>
                  <a:spLocks/>
                </p:cNvSpPr>
                <p:nvPr/>
              </p:nvSpPr>
              <p:spPr bwMode="auto">
                <a:xfrm>
                  <a:off x="7691542" y="4739901"/>
                  <a:ext cx="66378" cy="65077"/>
                </a:xfrm>
                <a:custGeom>
                  <a:avLst/>
                  <a:gdLst>
                    <a:gd name="T0" fmla="*/ 412 w 450"/>
                    <a:gd name="T1" fmla="*/ 357 h 440"/>
                    <a:gd name="T2" fmla="*/ 309 w 450"/>
                    <a:gd name="T3" fmla="*/ 432 h 440"/>
                    <a:gd name="T4" fmla="*/ 179 w 450"/>
                    <a:gd name="T5" fmla="*/ 396 h 440"/>
                    <a:gd name="T6" fmla="*/ 0 w 450"/>
                    <a:gd name="T7" fmla="*/ 273 h 440"/>
                    <a:gd name="T8" fmla="*/ 48 w 450"/>
                    <a:gd name="T9" fmla="*/ 204 h 440"/>
                    <a:gd name="T10" fmla="*/ 225 w 450"/>
                    <a:gd name="T11" fmla="*/ 326 h 440"/>
                    <a:gd name="T12" fmla="*/ 296 w 450"/>
                    <a:gd name="T13" fmla="*/ 348 h 440"/>
                    <a:gd name="T14" fmla="*/ 349 w 450"/>
                    <a:gd name="T15" fmla="*/ 312 h 440"/>
                    <a:gd name="T16" fmla="*/ 365 w 450"/>
                    <a:gd name="T17" fmla="*/ 249 h 440"/>
                    <a:gd name="T18" fmla="*/ 321 w 450"/>
                    <a:gd name="T19" fmla="*/ 192 h 440"/>
                    <a:gd name="T20" fmla="*/ 141 w 450"/>
                    <a:gd name="T21" fmla="*/ 69 h 440"/>
                    <a:gd name="T22" fmla="*/ 189 w 450"/>
                    <a:gd name="T23" fmla="*/ 0 h 440"/>
                    <a:gd name="T24" fmla="*/ 366 w 450"/>
                    <a:gd name="T25" fmla="*/ 122 h 440"/>
                    <a:gd name="T26" fmla="*/ 421 w 450"/>
                    <a:gd name="T27" fmla="*/ 174 h 440"/>
                    <a:gd name="T28" fmla="*/ 446 w 450"/>
                    <a:gd name="T29" fmla="*/ 232 h 440"/>
                    <a:gd name="T30" fmla="*/ 443 w 450"/>
                    <a:gd name="T31" fmla="*/ 294 h 440"/>
                    <a:gd name="T32" fmla="*/ 412 w 450"/>
                    <a:gd name="T33" fmla="*/ 357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50" h="440">
                      <a:moveTo>
                        <a:pt x="412" y="357"/>
                      </a:moveTo>
                      <a:cubicBezTo>
                        <a:pt x="383" y="399"/>
                        <a:pt x="349" y="424"/>
                        <a:pt x="309" y="432"/>
                      </a:cubicBezTo>
                      <a:cubicBezTo>
                        <a:pt x="269" y="440"/>
                        <a:pt x="226" y="428"/>
                        <a:pt x="179" y="396"/>
                      </a:cubicBezTo>
                      <a:lnTo>
                        <a:pt x="0" y="273"/>
                      </a:lnTo>
                      <a:lnTo>
                        <a:pt x="48" y="204"/>
                      </a:lnTo>
                      <a:lnTo>
                        <a:pt x="225" y="326"/>
                      </a:lnTo>
                      <a:cubicBezTo>
                        <a:pt x="251" y="344"/>
                        <a:pt x="274" y="351"/>
                        <a:pt x="296" y="348"/>
                      </a:cubicBezTo>
                      <a:cubicBezTo>
                        <a:pt x="317" y="345"/>
                        <a:pt x="335" y="333"/>
                        <a:pt x="349" y="312"/>
                      </a:cubicBezTo>
                      <a:cubicBezTo>
                        <a:pt x="364" y="291"/>
                        <a:pt x="369" y="270"/>
                        <a:pt x="365" y="249"/>
                      </a:cubicBezTo>
                      <a:cubicBezTo>
                        <a:pt x="360" y="229"/>
                        <a:pt x="346" y="210"/>
                        <a:pt x="321" y="192"/>
                      </a:cubicBezTo>
                      <a:lnTo>
                        <a:pt x="141" y="69"/>
                      </a:lnTo>
                      <a:lnTo>
                        <a:pt x="189" y="0"/>
                      </a:lnTo>
                      <a:lnTo>
                        <a:pt x="366" y="122"/>
                      </a:lnTo>
                      <a:cubicBezTo>
                        <a:pt x="390" y="138"/>
                        <a:pt x="408" y="156"/>
                        <a:pt x="421" y="174"/>
                      </a:cubicBezTo>
                      <a:cubicBezTo>
                        <a:pt x="434" y="193"/>
                        <a:pt x="443" y="212"/>
                        <a:pt x="446" y="232"/>
                      </a:cubicBezTo>
                      <a:cubicBezTo>
                        <a:pt x="450" y="252"/>
                        <a:pt x="449" y="273"/>
                        <a:pt x="443" y="294"/>
                      </a:cubicBezTo>
                      <a:cubicBezTo>
                        <a:pt x="437" y="315"/>
                        <a:pt x="427" y="336"/>
                        <a:pt x="412" y="3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Freeform 213"/>
                <p:cNvSpPr>
                  <a:spLocks/>
                </p:cNvSpPr>
                <p:nvPr/>
              </p:nvSpPr>
              <p:spPr bwMode="auto">
                <a:xfrm>
                  <a:off x="7724732" y="4687189"/>
                  <a:ext cx="74187" cy="71584"/>
                </a:xfrm>
                <a:custGeom>
                  <a:avLst/>
                  <a:gdLst>
                    <a:gd name="T0" fmla="*/ 0 w 499"/>
                    <a:gd name="T1" fmla="*/ 293 h 483"/>
                    <a:gd name="T2" fmla="*/ 38 w 499"/>
                    <a:gd name="T3" fmla="*/ 226 h 483"/>
                    <a:gd name="T4" fmla="*/ 331 w 499"/>
                    <a:gd name="T5" fmla="*/ 188 h 483"/>
                    <a:gd name="T6" fmla="*/ 127 w 499"/>
                    <a:gd name="T7" fmla="*/ 71 h 483"/>
                    <a:gd name="T8" fmla="*/ 168 w 499"/>
                    <a:gd name="T9" fmla="*/ 0 h 483"/>
                    <a:gd name="T10" fmla="*/ 499 w 499"/>
                    <a:gd name="T11" fmla="*/ 189 h 483"/>
                    <a:gd name="T12" fmla="*/ 463 w 499"/>
                    <a:gd name="T13" fmla="*/ 251 h 483"/>
                    <a:gd name="T14" fmla="*/ 162 w 499"/>
                    <a:gd name="T15" fmla="*/ 290 h 483"/>
                    <a:gd name="T16" fmla="*/ 372 w 499"/>
                    <a:gd name="T17" fmla="*/ 411 h 483"/>
                    <a:gd name="T18" fmla="*/ 331 w 499"/>
                    <a:gd name="T19" fmla="*/ 483 h 483"/>
                    <a:gd name="T20" fmla="*/ 0 w 499"/>
                    <a:gd name="T21" fmla="*/ 29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9" h="483">
                      <a:moveTo>
                        <a:pt x="0" y="293"/>
                      </a:moveTo>
                      <a:lnTo>
                        <a:pt x="38" y="226"/>
                      </a:lnTo>
                      <a:lnTo>
                        <a:pt x="331" y="188"/>
                      </a:lnTo>
                      <a:lnTo>
                        <a:pt x="127" y="71"/>
                      </a:lnTo>
                      <a:lnTo>
                        <a:pt x="168" y="0"/>
                      </a:lnTo>
                      <a:lnTo>
                        <a:pt x="499" y="189"/>
                      </a:lnTo>
                      <a:lnTo>
                        <a:pt x="463" y="251"/>
                      </a:lnTo>
                      <a:lnTo>
                        <a:pt x="162" y="290"/>
                      </a:lnTo>
                      <a:lnTo>
                        <a:pt x="372" y="411"/>
                      </a:lnTo>
                      <a:lnTo>
                        <a:pt x="331" y="483"/>
                      </a:lnTo>
                      <a:lnTo>
                        <a:pt x="0" y="2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214"/>
                <p:cNvSpPr>
                  <a:spLocks/>
                </p:cNvSpPr>
                <p:nvPr/>
              </p:nvSpPr>
              <p:spPr bwMode="auto">
                <a:xfrm>
                  <a:off x="7755318" y="4664412"/>
                  <a:ext cx="55966" cy="36443"/>
                </a:xfrm>
                <a:custGeom>
                  <a:avLst/>
                  <a:gdLst>
                    <a:gd name="T0" fmla="*/ 0 w 378"/>
                    <a:gd name="T1" fmla="*/ 75 h 244"/>
                    <a:gd name="T2" fmla="*/ 37 w 378"/>
                    <a:gd name="T3" fmla="*/ 0 h 244"/>
                    <a:gd name="T4" fmla="*/ 378 w 378"/>
                    <a:gd name="T5" fmla="*/ 169 h 244"/>
                    <a:gd name="T6" fmla="*/ 341 w 378"/>
                    <a:gd name="T7" fmla="*/ 244 h 244"/>
                    <a:gd name="T8" fmla="*/ 0 w 378"/>
                    <a:gd name="T9" fmla="*/ 75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8" h="244">
                      <a:moveTo>
                        <a:pt x="0" y="75"/>
                      </a:moveTo>
                      <a:lnTo>
                        <a:pt x="37" y="0"/>
                      </a:lnTo>
                      <a:lnTo>
                        <a:pt x="378" y="169"/>
                      </a:lnTo>
                      <a:lnTo>
                        <a:pt x="341" y="244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Freeform 215"/>
                <p:cNvSpPr>
                  <a:spLocks noEditPoints="1"/>
                </p:cNvSpPr>
                <p:nvPr/>
              </p:nvSpPr>
              <p:spPr bwMode="auto">
                <a:xfrm>
                  <a:off x="7773539" y="4624716"/>
                  <a:ext cx="66378" cy="55315"/>
                </a:xfrm>
                <a:custGeom>
                  <a:avLst/>
                  <a:gdLst>
                    <a:gd name="T0" fmla="*/ 0 w 447"/>
                    <a:gd name="T1" fmla="*/ 72 h 372"/>
                    <a:gd name="T2" fmla="*/ 30 w 447"/>
                    <a:gd name="T3" fmla="*/ 1 h 372"/>
                    <a:gd name="T4" fmla="*/ 447 w 447"/>
                    <a:gd name="T5" fmla="*/ 0 h 372"/>
                    <a:gd name="T6" fmla="*/ 413 w 447"/>
                    <a:gd name="T7" fmla="*/ 80 h 372"/>
                    <a:gd name="T8" fmla="*/ 320 w 447"/>
                    <a:gd name="T9" fmla="*/ 79 h 372"/>
                    <a:gd name="T10" fmla="*/ 258 w 447"/>
                    <a:gd name="T11" fmla="*/ 228 h 372"/>
                    <a:gd name="T12" fmla="*/ 323 w 447"/>
                    <a:gd name="T13" fmla="*/ 293 h 372"/>
                    <a:gd name="T14" fmla="*/ 289 w 447"/>
                    <a:gd name="T15" fmla="*/ 372 h 372"/>
                    <a:gd name="T16" fmla="*/ 0 w 447"/>
                    <a:gd name="T17" fmla="*/ 72 h 372"/>
                    <a:gd name="T18" fmla="*/ 240 w 447"/>
                    <a:gd name="T19" fmla="*/ 78 h 372"/>
                    <a:gd name="T20" fmla="*/ 240 w 447"/>
                    <a:gd name="T21" fmla="*/ 78 h 372"/>
                    <a:gd name="T22" fmla="*/ 107 w 447"/>
                    <a:gd name="T23" fmla="*/ 77 h 372"/>
                    <a:gd name="T24" fmla="*/ 201 w 447"/>
                    <a:gd name="T25" fmla="*/ 171 h 372"/>
                    <a:gd name="T26" fmla="*/ 240 w 447"/>
                    <a:gd name="T27" fmla="*/ 7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7" h="372">
                      <a:moveTo>
                        <a:pt x="0" y="72"/>
                      </a:moveTo>
                      <a:lnTo>
                        <a:pt x="30" y="1"/>
                      </a:lnTo>
                      <a:lnTo>
                        <a:pt x="447" y="0"/>
                      </a:lnTo>
                      <a:lnTo>
                        <a:pt x="413" y="80"/>
                      </a:lnTo>
                      <a:lnTo>
                        <a:pt x="320" y="79"/>
                      </a:lnTo>
                      <a:lnTo>
                        <a:pt x="258" y="228"/>
                      </a:lnTo>
                      <a:lnTo>
                        <a:pt x="323" y="293"/>
                      </a:lnTo>
                      <a:lnTo>
                        <a:pt x="289" y="372"/>
                      </a:lnTo>
                      <a:lnTo>
                        <a:pt x="0" y="72"/>
                      </a:lnTo>
                      <a:close/>
                      <a:moveTo>
                        <a:pt x="240" y="78"/>
                      </a:moveTo>
                      <a:lnTo>
                        <a:pt x="240" y="78"/>
                      </a:lnTo>
                      <a:lnTo>
                        <a:pt x="107" y="77"/>
                      </a:lnTo>
                      <a:lnTo>
                        <a:pt x="201" y="171"/>
                      </a:lnTo>
                      <a:lnTo>
                        <a:pt x="24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74" name="Freeform 216"/>
            <p:cNvSpPr>
              <a:spLocks/>
            </p:cNvSpPr>
            <p:nvPr/>
          </p:nvSpPr>
          <p:spPr bwMode="auto">
            <a:xfrm>
              <a:off x="5174610" y="5134590"/>
              <a:ext cx="674195" cy="20825"/>
            </a:xfrm>
            <a:custGeom>
              <a:avLst/>
              <a:gdLst>
                <a:gd name="T0" fmla="*/ 4493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3 w 4565"/>
                <a:gd name="T9" fmla="*/ 0 h 145"/>
                <a:gd name="T10" fmla="*/ 4565 w 4565"/>
                <a:gd name="T11" fmla="*/ 73 h 145"/>
                <a:gd name="T12" fmla="*/ 4493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3" y="145"/>
                  </a:moveTo>
                  <a:lnTo>
                    <a:pt x="73" y="145"/>
                  </a:lnTo>
                  <a:cubicBezTo>
                    <a:pt x="33" y="145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lnTo>
                    <a:pt x="4493" y="0"/>
                  </a:lnTo>
                  <a:cubicBezTo>
                    <a:pt x="4533" y="0"/>
                    <a:pt x="4565" y="33"/>
                    <a:pt x="4565" y="73"/>
                  </a:cubicBezTo>
                  <a:cubicBezTo>
                    <a:pt x="4565" y="113"/>
                    <a:pt x="4533" y="145"/>
                    <a:pt x="4493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217"/>
            <p:cNvSpPr>
              <a:spLocks/>
            </p:cNvSpPr>
            <p:nvPr/>
          </p:nvSpPr>
          <p:spPr bwMode="auto">
            <a:xfrm>
              <a:off x="3295195" y="5134590"/>
              <a:ext cx="674195" cy="20825"/>
            </a:xfrm>
            <a:custGeom>
              <a:avLst/>
              <a:gdLst>
                <a:gd name="T0" fmla="*/ 4492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2 w 4565"/>
                <a:gd name="T9" fmla="*/ 0 h 145"/>
                <a:gd name="T10" fmla="*/ 4565 w 4565"/>
                <a:gd name="T11" fmla="*/ 73 h 145"/>
                <a:gd name="T12" fmla="*/ 4492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2" y="145"/>
                  </a:moveTo>
                  <a:lnTo>
                    <a:pt x="73" y="145"/>
                  </a:lnTo>
                  <a:cubicBezTo>
                    <a:pt x="32" y="145"/>
                    <a:pt x="0" y="113"/>
                    <a:pt x="0" y="73"/>
                  </a:cubicBezTo>
                  <a:cubicBezTo>
                    <a:pt x="0" y="33"/>
                    <a:pt x="32" y="0"/>
                    <a:pt x="73" y="0"/>
                  </a:cubicBezTo>
                  <a:lnTo>
                    <a:pt x="4492" y="0"/>
                  </a:lnTo>
                  <a:cubicBezTo>
                    <a:pt x="4532" y="0"/>
                    <a:pt x="4565" y="33"/>
                    <a:pt x="4565" y="73"/>
                  </a:cubicBezTo>
                  <a:cubicBezTo>
                    <a:pt x="4565" y="113"/>
                    <a:pt x="4532" y="145"/>
                    <a:pt x="4492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88" name="Picture 2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807" y="526679"/>
            <a:ext cx="986911" cy="778942"/>
          </a:xfrm>
          <a:prstGeom prst="rect">
            <a:avLst/>
          </a:prstGeom>
        </p:spPr>
      </p:pic>
      <p:pic>
        <p:nvPicPr>
          <p:cNvPr id="289" name="Picture 28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886" y="284216"/>
            <a:ext cx="780920" cy="1020662"/>
          </a:xfrm>
          <a:prstGeom prst="rect">
            <a:avLst/>
          </a:prstGeom>
        </p:spPr>
      </p:pic>
      <p:sp>
        <p:nvSpPr>
          <p:cNvPr id="290" name="Rectangle 54"/>
          <p:cNvSpPr/>
          <p:nvPr/>
        </p:nvSpPr>
        <p:spPr>
          <a:xfrm>
            <a:off x="4094422" y="883043"/>
            <a:ext cx="802014" cy="649504"/>
          </a:xfrm>
          <a:custGeom>
            <a:avLst/>
            <a:gdLst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890139 w 890139"/>
              <a:gd name="connsiteY2" fmla="*/ 650679 h 650679"/>
              <a:gd name="connsiteX3" fmla="*/ 0 w 890139"/>
              <a:gd name="connsiteY3" fmla="*/ 650679 h 650679"/>
              <a:gd name="connsiteX4" fmla="*/ 0 w 890139"/>
              <a:gd name="connsiteY4" fmla="*/ 0 h 650679"/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890139 w 890139"/>
              <a:gd name="connsiteY2" fmla="*/ 650679 h 650679"/>
              <a:gd name="connsiteX3" fmla="*/ 416031 w 890139"/>
              <a:gd name="connsiteY3" fmla="*/ 650679 h 650679"/>
              <a:gd name="connsiteX4" fmla="*/ 0 w 890139"/>
              <a:gd name="connsiteY4" fmla="*/ 0 h 650679"/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536946 w 890139"/>
              <a:gd name="connsiteY2" fmla="*/ 650679 h 650679"/>
              <a:gd name="connsiteX3" fmla="*/ 416031 w 890139"/>
              <a:gd name="connsiteY3" fmla="*/ 650679 h 650679"/>
              <a:gd name="connsiteX4" fmla="*/ 0 w 890139"/>
              <a:gd name="connsiteY4" fmla="*/ 0 h 650679"/>
              <a:gd name="connsiteX0" fmla="*/ 0 w 666956"/>
              <a:gd name="connsiteY0" fmla="*/ 0 h 650679"/>
              <a:gd name="connsiteX1" fmla="*/ 666956 w 666956"/>
              <a:gd name="connsiteY1" fmla="*/ 2167 h 650679"/>
              <a:gd name="connsiteX2" fmla="*/ 536946 w 666956"/>
              <a:gd name="connsiteY2" fmla="*/ 650679 h 650679"/>
              <a:gd name="connsiteX3" fmla="*/ 416031 w 666956"/>
              <a:gd name="connsiteY3" fmla="*/ 650679 h 650679"/>
              <a:gd name="connsiteX4" fmla="*/ 0 w 666956"/>
              <a:gd name="connsiteY4" fmla="*/ 0 h 650679"/>
              <a:gd name="connsiteX0" fmla="*/ 0 w 666956"/>
              <a:gd name="connsiteY0" fmla="*/ 0 h 650679"/>
              <a:gd name="connsiteX1" fmla="*/ 666956 w 666956"/>
              <a:gd name="connsiteY1" fmla="*/ 2167 h 650679"/>
              <a:gd name="connsiteX2" fmla="*/ 608451 w 666956"/>
              <a:gd name="connsiteY2" fmla="*/ 287065 h 650679"/>
              <a:gd name="connsiteX3" fmla="*/ 536946 w 666956"/>
              <a:gd name="connsiteY3" fmla="*/ 650679 h 650679"/>
              <a:gd name="connsiteX4" fmla="*/ 416031 w 666956"/>
              <a:gd name="connsiteY4" fmla="*/ 650679 h 650679"/>
              <a:gd name="connsiteX5" fmla="*/ 0 w 666956"/>
              <a:gd name="connsiteY5" fmla="*/ 0 h 650679"/>
              <a:gd name="connsiteX0" fmla="*/ 0 w 803465"/>
              <a:gd name="connsiteY0" fmla="*/ 0 h 650679"/>
              <a:gd name="connsiteX1" fmla="*/ 666956 w 803465"/>
              <a:gd name="connsiteY1" fmla="*/ 2167 h 650679"/>
              <a:gd name="connsiteX2" fmla="*/ 803465 w 803465"/>
              <a:gd name="connsiteY2" fmla="*/ 230727 h 650679"/>
              <a:gd name="connsiteX3" fmla="*/ 536946 w 803465"/>
              <a:gd name="connsiteY3" fmla="*/ 650679 h 650679"/>
              <a:gd name="connsiteX4" fmla="*/ 416031 w 803465"/>
              <a:gd name="connsiteY4" fmla="*/ 650679 h 650679"/>
              <a:gd name="connsiteX5" fmla="*/ 0 w 803465"/>
              <a:gd name="connsiteY5" fmla="*/ 0 h 650679"/>
              <a:gd name="connsiteX0" fmla="*/ 0 w 803465"/>
              <a:gd name="connsiteY0" fmla="*/ 0 h 650679"/>
              <a:gd name="connsiteX1" fmla="*/ 660455 w 803465"/>
              <a:gd name="connsiteY1" fmla="*/ 2167 h 650679"/>
              <a:gd name="connsiteX2" fmla="*/ 803465 w 803465"/>
              <a:gd name="connsiteY2" fmla="*/ 230727 h 650679"/>
              <a:gd name="connsiteX3" fmla="*/ 536946 w 803465"/>
              <a:gd name="connsiteY3" fmla="*/ 650679 h 650679"/>
              <a:gd name="connsiteX4" fmla="*/ 416031 w 803465"/>
              <a:gd name="connsiteY4" fmla="*/ 650679 h 650679"/>
              <a:gd name="connsiteX5" fmla="*/ 0 w 803465"/>
              <a:gd name="connsiteY5" fmla="*/ 0 h 65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465" h="650679">
                <a:moveTo>
                  <a:pt x="0" y="0"/>
                </a:moveTo>
                <a:lnTo>
                  <a:pt x="660455" y="2167"/>
                </a:lnTo>
                <a:lnTo>
                  <a:pt x="803465" y="230727"/>
                </a:lnTo>
                <a:lnTo>
                  <a:pt x="536946" y="650679"/>
                </a:lnTo>
                <a:lnTo>
                  <a:pt x="416031" y="650679"/>
                </a:lnTo>
                <a:lnTo>
                  <a:pt x="0" y="0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1" name="Group 290"/>
          <p:cNvGrpSpPr/>
          <p:nvPr/>
        </p:nvGrpSpPr>
        <p:grpSpPr>
          <a:xfrm>
            <a:off x="8256" y="25604"/>
            <a:ext cx="9135745" cy="3711396"/>
            <a:chOff x="0" y="-463505"/>
            <a:chExt cx="9152271" cy="3718112"/>
          </a:xfrm>
        </p:grpSpPr>
        <p:cxnSp>
          <p:nvCxnSpPr>
            <p:cNvPr id="292" name="Straight Connector 291"/>
            <p:cNvCxnSpPr/>
            <p:nvPr/>
          </p:nvCxnSpPr>
          <p:spPr>
            <a:xfrm>
              <a:off x="4378382" y="1838471"/>
              <a:ext cx="4765617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1238865" y="2477126"/>
              <a:ext cx="1688758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1608636" y="395617"/>
              <a:ext cx="1450496" cy="228732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2372996" y="395485"/>
              <a:ext cx="722732" cy="1139692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flipH="1">
              <a:off x="2504504" y="395485"/>
              <a:ext cx="1316723" cy="207637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flipH="1">
              <a:off x="1734130" y="1534282"/>
              <a:ext cx="597902" cy="942844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2340147" y="1534282"/>
              <a:ext cx="755580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4755610" y="403448"/>
              <a:ext cx="910015" cy="1435023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Oval 299"/>
            <p:cNvSpPr/>
            <p:nvPr/>
          </p:nvSpPr>
          <p:spPr>
            <a:xfrm>
              <a:off x="3024502" y="2241972"/>
              <a:ext cx="601245" cy="601245"/>
            </a:xfrm>
            <a:prstGeom prst="ellipse">
              <a:avLst/>
            </a:prstGeom>
            <a:noFill/>
            <a:ln w="3175" cap="rnd">
              <a:solidFill>
                <a:srgbClr val="368E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1" name="Straight Connector 300"/>
            <p:cNvCxnSpPr/>
            <p:nvPr/>
          </p:nvCxnSpPr>
          <p:spPr>
            <a:xfrm>
              <a:off x="3732986" y="2467048"/>
              <a:ext cx="1039591" cy="10078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0" y="395485"/>
              <a:ext cx="5037849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4509319" y="1046165"/>
              <a:ext cx="4634680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4093558" y="396667"/>
              <a:ext cx="415762" cy="649498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flipH="1">
              <a:off x="3587352" y="403448"/>
              <a:ext cx="1450496" cy="228732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3640145" y="676941"/>
              <a:ext cx="1532977" cy="2417387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Oval 306"/>
            <p:cNvSpPr/>
            <p:nvPr/>
          </p:nvSpPr>
          <p:spPr>
            <a:xfrm>
              <a:off x="5138492" y="2653362"/>
              <a:ext cx="601245" cy="601245"/>
            </a:xfrm>
            <a:prstGeom prst="ellipse">
              <a:avLst/>
            </a:prstGeom>
            <a:noFill/>
            <a:ln w="3175" cap="rnd">
              <a:solidFill>
                <a:srgbClr val="368E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8" name="Straight Connector 307"/>
            <p:cNvCxnSpPr/>
            <p:nvPr/>
          </p:nvCxnSpPr>
          <p:spPr>
            <a:xfrm flipH="1">
              <a:off x="5701342" y="1046165"/>
              <a:ext cx="1303801" cy="2055994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 userDrawn="1"/>
          </p:nvCxnSpPr>
          <p:spPr>
            <a:xfrm>
              <a:off x="0" y="1046165"/>
              <a:ext cx="2033081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333965" y="1042103"/>
              <a:ext cx="902950" cy="1435023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 userDrawn="1"/>
          </p:nvCxnSpPr>
          <p:spPr>
            <a:xfrm flipH="1">
              <a:off x="8197496" y="-463505"/>
              <a:ext cx="954775" cy="1505609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127945"/>
            <a:ext cx="6858000" cy="56291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13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2660523"/>
            <a:ext cx="7772400" cy="1227223"/>
          </a:xfrm>
        </p:spPr>
        <p:txBody>
          <a:bodyPr anchor="t">
            <a:normAutofit/>
          </a:bodyPr>
          <a:lstStyle>
            <a:lvl1pPr algn="ctr">
              <a:defRPr sz="500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314" name="Picture 313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816" y="6242863"/>
            <a:ext cx="3280599" cy="23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0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C6AD5-7C9B-4940-9DBF-3E51EDDE32A9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466FEE-0B18-457B-A932-6A8AB95F84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166622" cy="1325563"/>
          </a:xfrm>
        </p:spPr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C6AD5-7C9B-4940-9DBF-3E51EDDE32A9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466FEE-0B18-457B-A932-6A8AB95F84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7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C6AD5-7C9B-4940-9DBF-3E51EDDE32A9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466FEE-0B18-457B-A932-6A8AB95F8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4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C6AD5-7C9B-4940-9DBF-3E51EDDE32A9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466FEE-0B18-457B-A932-6A8AB95F84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9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635859"/>
          </a:xfrm>
        </p:spPr>
        <p:txBody>
          <a:bodyPr/>
          <a:lstStyle>
            <a:lvl1pPr>
              <a:defRPr sz="3200">
                <a:latin typeface="Franklin Gothic Medium Cond" panose="020B0606030402020204" pitchFamily="34" charset="0"/>
              </a:defRPr>
            </a:lvl1pPr>
            <a:lvl2pPr>
              <a:defRPr sz="2800">
                <a:latin typeface="Franklin Gothic Medium Cond" panose="020B0606030402020204" pitchFamily="34" charset="0"/>
              </a:defRPr>
            </a:lvl2pPr>
            <a:lvl3pPr>
              <a:defRPr sz="2400">
                <a:latin typeface="Franklin Gothic Medium Cond" panose="020B0606030402020204" pitchFamily="34" charset="0"/>
              </a:defRPr>
            </a:lvl3pPr>
            <a:lvl4pPr>
              <a:defRPr sz="2000">
                <a:latin typeface="Franklin Gothic Medium Cond" panose="020B0606030402020204" pitchFamily="34" charset="0"/>
              </a:defRPr>
            </a:lvl4pPr>
            <a:lvl5pPr>
              <a:defRPr sz="2000">
                <a:latin typeface="Franklin Gothic Medium Cond" panose="020B06060304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25635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C6AD5-7C9B-4940-9DBF-3E51EDDE32A9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466FEE-0B18-457B-A932-6A8AB95F84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05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635859"/>
          </a:xfrm>
        </p:spPr>
        <p:txBody>
          <a:bodyPr anchor="t"/>
          <a:lstStyle>
            <a:lvl1pPr marL="0" indent="0">
              <a:buNone/>
              <a:defRPr sz="3200"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25635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7C6AD5-7C9B-4940-9DBF-3E51EDDE32A9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466FEE-0B18-457B-A932-6A8AB95F84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0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0234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97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7928967" y="284203"/>
            <a:ext cx="586383" cy="1278843"/>
            <a:chOff x="3028950" y="-2082788"/>
            <a:chExt cx="3086100" cy="6730473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8950" y="2210315"/>
              <a:ext cx="3086100" cy="243737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997" y="-2082788"/>
              <a:ext cx="3048006" cy="39837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48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68E3D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HOW TO </a:t>
            </a:r>
            <a:r>
              <a:rPr lang="en-US" sz="8800" dirty="0">
                <a:solidFill>
                  <a:srgbClr val="92D050"/>
                </a:solidFill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78959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alf Frame 3"/>
          <p:cNvSpPr/>
          <p:nvPr/>
        </p:nvSpPr>
        <p:spPr>
          <a:xfrm>
            <a:off x="2811214" y="4744513"/>
            <a:ext cx="813971" cy="813971"/>
          </a:xfrm>
          <a:prstGeom prst="halfFram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4444739" y="3124142"/>
            <a:ext cx="806400" cy="806399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>
            <a:off x="3628971" y="3930541"/>
            <a:ext cx="813971" cy="813971"/>
          </a:xfrm>
          <a:prstGeom prst="halfFram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>
            <a:off x="5251139" y="2314171"/>
            <a:ext cx="806400" cy="806399"/>
          </a:xfrm>
          <a:prstGeom prst="halfFrame">
            <a:avLst/>
          </a:prstGeom>
          <a:solidFill>
            <a:srgbClr val="B31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>
            <a:off x="6065111" y="1507771"/>
            <a:ext cx="806400" cy="806399"/>
          </a:xfrm>
          <a:prstGeom prst="halfFram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25185" y="4748689"/>
            <a:ext cx="183178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PAKAI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42942" y="3930541"/>
            <a:ext cx="208422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>
                <a:solidFill>
                  <a:schemeClr val="accent2"/>
                </a:solidFill>
                <a:latin typeface="Franklin Gothic Heavy" panose="020B0903020102020204" pitchFamily="34" charset="0"/>
              </a:rPr>
              <a:t>CERITA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51140" y="3124141"/>
            <a:ext cx="153375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</a:rPr>
              <a:t>AJAK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65111" y="2314170"/>
            <a:ext cx="248337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>
                <a:solidFill>
                  <a:srgbClr val="B31DAC"/>
                </a:solidFill>
                <a:latin typeface="Franklin Gothic Heavy" panose="020B0903020102020204" pitchFamily="34" charset="0"/>
              </a:rPr>
              <a:t>GABUNG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71511" y="1507771"/>
            <a:ext cx="2134868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US" sz="2700" dirty="0">
                <a:solidFill>
                  <a:srgbClr val="7030A0"/>
                </a:solidFill>
                <a:latin typeface="Franklin Gothic Heavy" panose="020B0903020102020204" pitchFamily="34" charset="0"/>
              </a:rPr>
              <a:t>HOME SHARING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50" y="1162732"/>
            <a:ext cx="2450788" cy="2467943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2116261" y="4765507"/>
            <a:ext cx="540350" cy="54034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chemeClr val="bg1"/>
                </a:solidFill>
                <a:latin typeface="Franklin Gothic Demi" panose="020B0703020102020204" pitchFamily="34" charset="0"/>
              </a:rPr>
              <a:t>1</a:t>
            </a:r>
          </a:p>
        </p:txBody>
      </p:sp>
      <p:sp>
        <p:nvSpPr>
          <p:cNvPr id="20" name="Oval 19"/>
          <p:cNvSpPr/>
          <p:nvPr/>
        </p:nvSpPr>
        <p:spPr>
          <a:xfrm>
            <a:off x="2927238" y="3951536"/>
            <a:ext cx="540350" cy="540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chemeClr val="bg1"/>
                </a:solidFill>
                <a:latin typeface="Franklin Gothic Demi" panose="020B0703020102020204" pitchFamily="34" charset="0"/>
              </a:rPr>
              <a:t>2</a:t>
            </a:r>
          </a:p>
        </p:txBody>
      </p:sp>
      <p:sp>
        <p:nvSpPr>
          <p:cNvPr id="21" name="Oval 20"/>
          <p:cNvSpPr/>
          <p:nvPr/>
        </p:nvSpPr>
        <p:spPr>
          <a:xfrm>
            <a:off x="3745023" y="3141564"/>
            <a:ext cx="540350" cy="54034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chemeClr val="bg1"/>
                </a:solidFill>
                <a:latin typeface="Franklin Gothic Demi" panose="020B0703020102020204" pitchFamily="34" charset="0"/>
              </a:rPr>
              <a:t>3</a:t>
            </a:r>
          </a:p>
        </p:txBody>
      </p:sp>
      <p:sp>
        <p:nvSpPr>
          <p:cNvPr id="22" name="Oval 21"/>
          <p:cNvSpPr/>
          <p:nvPr/>
        </p:nvSpPr>
        <p:spPr>
          <a:xfrm>
            <a:off x="4541799" y="2335958"/>
            <a:ext cx="540350" cy="540349"/>
          </a:xfrm>
          <a:prstGeom prst="ellipse">
            <a:avLst/>
          </a:prstGeom>
          <a:solidFill>
            <a:srgbClr val="B31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chemeClr val="bg1"/>
                </a:solidFill>
                <a:latin typeface="Franklin Gothic Demi" panose="020B0703020102020204" pitchFamily="34" charset="0"/>
              </a:rPr>
              <a:t>4</a:t>
            </a:r>
          </a:p>
        </p:txBody>
      </p:sp>
      <p:sp>
        <p:nvSpPr>
          <p:cNvPr id="23" name="Oval 22"/>
          <p:cNvSpPr/>
          <p:nvPr/>
        </p:nvSpPr>
        <p:spPr>
          <a:xfrm>
            <a:off x="5398012" y="1531834"/>
            <a:ext cx="540350" cy="54034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chemeClr val="bg1"/>
                </a:solidFill>
                <a:latin typeface="Franklin Gothic Demi" panose="020B07030201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6790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PAKAI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9118"/>
            <a:ext cx="6094880" cy="1185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PAKAI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Produk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HNI HPAI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secukupnya</a:t>
            </a:r>
            <a:endParaRPr lang="en-US" sz="3000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anose="020B07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2636657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accent2"/>
                </a:solidFill>
                <a:latin typeface="Franklin Gothic Heavy" panose="020B0903020102020204" pitchFamily="34" charset="0"/>
              </a:rPr>
              <a:t>CERITA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3574031"/>
            <a:ext cx="6094880" cy="11857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Ceritakan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HNI HPAI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setiap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hari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5-20 x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sehari</a:t>
            </a:r>
            <a:endParaRPr lang="en-US" sz="3000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7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Franklin Gothic Heavy" panose="020B0903020102020204" pitchFamily="34" charset="0"/>
              </a:rPr>
              <a:t>AJAK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157"/>
            <a:ext cx="5805768" cy="1185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Ajak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jadi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Agen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dengan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ANTUSIAS</a:t>
            </a:r>
            <a:endParaRPr lang="en-US" sz="3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247305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B31DAC"/>
                </a:solidFill>
                <a:latin typeface="Franklin Gothic Heavy" panose="020B0903020102020204" pitchFamily="34" charset="0"/>
              </a:rPr>
              <a:t>GABUNG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3410427"/>
            <a:ext cx="5805768" cy="148093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Setiap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PROSPECTing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tawarkan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jadi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00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Halal Mart HNI HPAI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Sekaligus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3000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Manager 20%</a:t>
            </a:r>
            <a:endParaRPr lang="en-US" sz="3000" dirty="0"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988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7030A0"/>
                </a:solidFill>
                <a:latin typeface="Franklin Gothic Heavy" panose="020B0903020102020204" pitchFamily="34" charset="0"/>
              </a:rPr>
              <a:t>HOME SHARING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4512469"/>
            <a:ext cx="7886700" cy="11857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000" dirty="0">
              <a:latin typeface="Franklin Gothic Demi" panose="020B07030201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1594035"/>
            <a:ext cx="7886700" cy="326147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HOME SHARING 1x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sepekan</a:t>
            </a:r>
            <a:endParaRPr lang="en-US" sz="3000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1200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3000" spc="23" dirty="0" err="1">
                <a:solidFill>
                  <a:srgbClr val="B31DAC"/>
                </a:solidFill>
                <a:latin typeface="Franklin Gothic Demi Cond" panose="020B0706030402020204" pitchFamily="34" charset="0"/>
                <a:cs typeface="Calibri" pitchFamily="34" charset="0"/>
              </a:rPr>
              <a:t>Presentasi</a:t>
            </a:r>
            <a:r>
              <a:rPr lang="en-US" sz="3000" spc="23" dirty="0">
                <a:solidFill>
                  <a:srgbClr val="B31DAC"/>
                </a:solidFill>
                <a:latin typeface="Franklin Gothic Demi Cond" panose="020B0706030402020204" pitchFamily="34" charset="0"/>
                <a:cs typeface="Calibri" pitchFamily="34" charset="0"/>
              </a:rPr>
              <a:t>: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CERITA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produk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&amp;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Peluang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BISNIS</a:t>
            </a:r>
          </a:p>
          <a:p>
            <a:pPr marL="0" indent="0">
              <a:buNone/>
            </a:pPr>
            <a:r>
              <a:rPr lang="en-US" sz="3000" spc="23" dirty="0" err="1">
                <a:solidFill>
                  <a:srgbClr val="B31DAC"/>
                </a:solidFill>
                <a:latin typeface="Franklin Gothic Demi Cond" panose="020B0706030402020204" pitchFamily="34" charset="0"/>
                <a:cs typeface="Calibri" pitchFamily="34" charset="0"/>
              </a:rPr>
              <a:t>Pembinaan</a:t>
            </a:r>
            <a:r>
              <a:rPr lang="en-US" sz="3000" spc="23" dirty="0">
                <a:solidFill>
                  <a:srgbClr val="B31DAC"/>
                </a:solidFill>
                <a:latin typeface="Franklin Gothic Demi Cond" panose="020B0706030402020204" pitchFamily="34" charset="0"/>
                <a:cs typeface="Calibri" pitchFamily="34" charset="0"/>
              </a:rPr>
              <a:t>: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EDUKASI </a:t>
            </a:r>
            <a:r>
              <a:rPr lang="en-US" sz="3000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produk</a:t>
            </a:r>
            <a: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&amp; CARA KERJA BENAR</a:t>
            </a:r>
            <a:br>
              <a:rPr lang="en-US" sz="3000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endParaRPr lang="en-US" sz="3000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14887"/>
      </p:ext>
    </p:extLst>
  </p:cSld>
  <p:clrMapOvr>
    <a:masterClrMapping/>
  </p:clrMapOvr>
</p:sld>
</file>

<file path=ppt/theme/theme1.xml><?xml version="1.0" encoding="utf-8"?>
<a:theme xmlns:a="http://schemas.openxmlformats.org/drawingml/2006/main" name="HNI HPAI 2017 Orany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NI HPAI 2017.potx" id="{990F719C-1951-4FB7-92F0-04566C132148}" vid="{0B8706B2-85E3-4139-83FF-D75D4565A9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HNI HPAI 2017 Oranye</Template>
  <TotalTime>1698</TotalTime>
  <Words>71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Franklin Gothic Book</vt:lpstr>
      <vt:lpstr>Franklin Gothic Demi</vt:lpstr>
      <vt:lpstr>Franklin Gothic Demi Cond</vt:lpstr>
      <vt:lpstr>Franklin Gothic Heavy</vt:lpstr>
      <vt:lpstr>Franklin Gothic Medium Cond</vt:lpstr>
      <vt:lpstr>HNI HPAI 2017 Oranye</vt:lpstr>
      <vt:lpstr>HOW TO START</vt:lpstr>
      <vt:lpstr>PowerPoint Presentation</vt:lpstr>
      <vt:lpstr>PAKAI</vt:lpstr>
      <vt:lpstr>AJAK</vt:lpstr>
      <vt:lpstr>HOME SHARING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 SUKSES MAMPU</dc:title>
  <dc:creator>User</dc:creator>
  <cp:lastModifiedBy>User</cp:lastModifiedBy>
  <cp:revision>38</cp:revision>
  <dcterms:created xsi:type="dcterms:W3CDTF">2016-10-09T13:29:16Z</dcterms:created>
  <dcterms:modified xsi:type="dcterms:W3CDTF">2016-12-24T04:38:57Z</dcterms:modified>
</cp:coreProperties>
</file>